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1.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embeddings/oleObject2.bin" ContentType="application/vnd.openxmlformats-officedocument.oleObject"/>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handoutMasterIdLst>
    <p:handoutMasterId r:id="rId72"/>
  </p:handoutMasterIdLst>
  <p:sldIdLst>
    <p:sldId id="1822" r:id="rId2"/>
    <p:sldId id="2274" r:id="rId3"/>
    <p:sldId id="2401" r:id="rId4"/>
    <p:sldId id="2403" r:id="rId5"/>
    <p:sldId id="2404" r:id="rId6"/>
    <p:sldId id="2405" r:id="rId7"/>
    <p:sldId id="2406" r:id="rId8"/>
    <p:sldId id="2407" r:id="rId9"/>
    <p:sldId id="2408" r:id="rId10"/>
    <p:sldId id="2409" r:id="rId11"/>
    <p:sldId id="2410" r:id="rId12"/>
    <p:sldId id="2447" r:id="rId13"/>
    <p:sldId id="2451" r:id="rId14"/>
    <p:sldId id="2413" r:id="rId15"/>
    <p:sldId id="2414" r:id="rId16"/>
    <p:sldId id="2415" r:id="rId17"/>
    <p:sldId id="2416" r:id="rId18"/>
    <p:sldId id="2417" r:id="rId19"/>
    <p:sldId id="2446" r:id="rId20"/>
    <p:sldId id="2418" r:id="rId21"/>
    <p:sldId id="2419" r:id="rId22"/>
    <p:sldId id="2450" r:id="rId23"/>
    <p:sldId id="2420" r:id="rId24"/>
    <p:sldId id="2453" r:id="rId25"/>
    <p:sldId id="2454" r:id="rId26"/>
    <p:sldId id="2455" r:id="rId27"/>
    <p:sldId id="2456" r:id="rId28"/>
    <p:sldId id="2457" r:id="rId29"/>
    <p:sldId id="2458" r:id="rId30"/>
    <p:sldId id="2459" r:id="rId31"/>
    <p:sldId id="2460" r:id="rId32"/>
    <p:sldId id="2461" r:id="rId33"/>
    <p:sldId id="2480" r:id="rId34"/>
    <p:sldId id="2481" r:id="rId35"/>
    <p:sldId id="2482" r:id="rId36"/>
    <p:sldId id="2489" r:id="rId37"/>
    <p:sldId id="2463" r:id="rId38"/>
    <p:sldId id="2464" r:id="rId39"/>
    <p:sldId id="2465" r:id="rId40"/>
    <p:sldId id="2466" r:id="rId41"/>
    <p:sldId id="2467" r:id="rId42"/>
    <p:sldId id="2468" r:id="rId43"/>
    <p:sldId id="2469" r:id="rId44"/>
    <p:sldId id="2470" r:id="rId45"/>
    <p:sldId id="2471" r:id="rId46"/>
    <p:sldId id="2472" r:id="rId47"/>
    <p:sldId id="2490" r:id="rId48"/>
    <p:sldId id="2473" r:id="rId49"/>
    <p:sldId id="2474" r:id="rId50"/>
    <p:sldId id="2486" r:id="rId51"/>
    <p:sldId id="2475" r:id="rId52"/>
    <p:sldId id="2476" r:id="rId53"/>
    <p:sldId id="2477" r:id="rId54"/>
    <p:sldId id="2491" r:id="rId55"/>
    <p:sldId id="2478" r:id="rId56"/>
    <p:sldId id="2479" r:id="rId57"/>
    <p:sldId id="2498" r:id="rId58"/>
    <p:sldId id="2492" r:id="rId59"/>
    <p:sldId id="2493" r:id="rId60"/>
    <p:sldId id="2499" r:id="rId61"/>
    <p:sldId id="2500" r:id="rId62"/>
    <p:sldId id="2501" r:id="rId63"/>
    <p:sldId id="2502" r:id="rId64"/>
    <p:sldId id="2503" r:id="rId65"/>
    <p:sldId id="2494" r:id="rId66"/>
    <p:sldId id="2495" r:id="rId67"/>
    <p:sldId id="2496" r:id="rId68"/>
    <p:sldId id="2497" r:id="rId69"/>
    <p:sldId id="2504" r:id="rId70"/>
  </p:sldIdLst>
  <p:sldSz cx="9601200" cy="7315200"/>
  <p:notesSz cx="7007225" cy="9288463"/>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Arial" charset="0"/>
      </a:defRPr>
    </a:lvl1pPr>
    <a:lvl2pPr marL="452438" indent="1588" algn="l" rtl="0" fontAlgn="base">
      <a:spcBef>
        <a:spcPct val="0"/>
      </a:spcBef>
      <a:spcAft>
        <a:spcPct val="0"/>
      </a:spcAft>
      <a:defRPr sz="2400" kern="1200">
        <a:solidFill>
          <a:schemeClr val="tx1"/>
        </a:solidFill>
        <a:latin typeface="Arial" charset="0"/>
        <a:ea typeface="ＭＳ Ｐゴシック" charset="0"/>
        <a:cs typeface="Arial" charset="0"/>
      </a:defRPr>
    </a:lvl2pPr>
    <a:lvl3pPr marL="909638" indent="1588" algn="l" rtl="0" fontAlgn="base">
      <a:spcBef>
        <a:spcPct val="0"/>
      </a:spcBef>
      <a:spcAft>
        <a:spcPct val="0"/>
      </a:spcAft>
      <a:defRPr sz="2400" kern="1200">
        <a:solidFill>
          <a:schemeClr val="tx1"/>
        </a:solidFill>
        <a:latin typeface="Arial" charset="0"/>
        <a:ea typeface="ＭＳ Ｐゴシック" charset="0"/>
        <a:cs typeface="Arial" charset="0"/>
      </a:defRPr>
    </a:lvl3pPr>
    <a:lvl4pPr marL="1366838" indent="1588" algn="l" rtl="0" fontAlgn="base">
      <a:spcBef>
        <a:spcPct val="0"/>
      </a:spcBef>
      <a:spcAft>
        <a:spcPct val="0"/>
      </a:spcAft>
      <a:defRPr sz="2400" kern="1200">
        <a:solidFill>
          <a:schemeClr val="tx1"/>
        </a:solidFill>
        <a:latin typeface="Arial" charset="0"/>
        <a:ea typeface="ＭＳ Ｐゴシック" charset="0"/>
        <a:cs typeface="Arial" charset="0"/>
      </a:defRPr>
    </a:lvl4pPr>
    <a:lvl5pPr marL="1824038" indent="1588" algn="l" rtl="0" fontAlgn="base">
      <a:spcBef>
        <a:spcPct val="0"/>
      </a:spcBef>
      <a:spcAft>
        <a:spcPct val="0"/>
      </a:spcAft>
      <a:defRPr sz="2400" kern="1200">
        <a:solidFill>
          <a:schemeClr val="tx1"/>
        </a:solidFill>
        <a:latin typeface="Arial" charset="0"/>
        <a:ea typeface="ＭＳ Ｐゴシック" charset="0"/>
        <a:cs typeface="Arial" charset="0"/>
      </a:defRPr>
    </a:lvl5pPr>
    <a:lvl6pPr marL="2286000" algn="l" defTabSz="457200" rtl="0" eaLnBrk="1" latinLnBrk="0" hangingPunct="1">
      <a:defRPr sz="2400" kern="1200">
        <a:solidFill>
          <a:schemeClr val="tx1"/>
        </a:solidFill>
        <a:latin typeface="Arial" charset="0"/>
        <a:ea typeface="ＭＳ Ｐゴシック" charset="0"/>
        <a:cs typeface="Arial" charset="0"/>
      </a:defRPr>
    </a:lvl6pPr>
    <a:lvl7pPr marL="2743200" algn="l" defTabSz="457200" rtl="0" eaLnBrk="1" latinLnBrk="0" hangingPunct="1">
      <a:defRPr sz="2400" kern="1200">
        <a:solidFill>
          <a:schemeClr val="tx1"/>
        </a:solidFill>
        <a:latin typeface="Arial" charset="0"/>
        <a:ea typeface="ＭＳ Ｐゴシック" charset="0"/>
        <a:cs typeface="Arial" charset="0"/>
      </a:defRPr>
    </a:lvl7pPr>
    <a:lvl8pPr marL="3200400" algn="l" defTabSz="457200" rtl="0" eaLnBrk="1" latinLnBrk="0" hangingPunct="1">
      <a:defRPr sz="2400" kern="1200">
        <a:solidFill>
          <a:schemeClr val="tx1"/>
        </a:solidFill>
        <a:latin typeface="Arial" charset="0"/>
        <a:ea typeface="ＭＳ Ｐゴシック" charset="0"/>
        <a:cs typeface="Arial" charset="0"/>
      </a:defRPr>
    </a:lvl8pPr>
    <a:lvl9pPr marL="3657600" algn="l" defTabSz="457200" rtl="0" eaLnBrk="1" latinLnBrk="0" hangingPunct="1">
      <a:defRPr sz="2400" kern="1200">
        <a:solidFill>
          <a:schemeClr val="tx1"/>
        </a:solidFill>
        <a:latin typeface="Arial" charset="0"/>
        <a:ea typeface="ＭＳ Ｐゴシック" charset="0"/>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B36F"/>
    <a:srgbClr val="A50021"/>
    <a:srgbClr val="0070C0"/>
    <a:srgbClr val="800080"/>
    <a:srgbClr val="FF00FF"/>
    <a:srgbClr val="FF9966"/>
    <a:srgbClr val="FFCCFF"/>
    <a:srgbClr val="0066FF"/>
    <a:srgbClr val="3333CC"/>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1860" autoAdjust="0"/>
    <p:restoredTop sz="99358" autoAdjust="0"/>
  </p:normalViewPr>
  <p:slideViewPr>
    <p:cSldViewPr>
      <p:cViewPr varScale="1">
        <p:scale>
          <a:sx n="150" d="100"/>
          <a:sy n="150" d="100"/>
        </p:scale>
        <p:origin x="-112" y="-136"/>
      </p:cViewPr>
      <p:guideLst>
        <p:guide orient="horz" pos="2304"/>
        <p:guide pos="3024"/>
      </p:guideLst>
    </p:cSldViewPr>
  </p:slideViewPr>
  <p:outlineViewPr>
    <p:cViewPr>
      <p:scale>
        <a:sx n="33" d="100"/>
        <a:sy n="33" d="100"/>
      </p:scale>
      <p:origin x="0" y="1896"/>
    </p:cViewPr>
  </p:outlineViewPr>
  <p:notesTextViewPr>
    <p:cViewPr>
      <p:scale>
        <a:sx n="100" d="100"/>
        <a:sy n="100" d="100"/>
      </p:scale>
      <p:origin x="0" y="0"/>
    </p:cViewPr>
  </p:notesTextViewPr>
  <p:sorterViewPr>
    <p:cViewPr>
      <p:scale>
        <a:sx n="106" d="100"/>
        <a:sy n="106" d="100"/>
      </p:scale>
      <p:origin x="0" y="0"/>
    </p:cViewPr>
  </p:sorterViewPr>
  <p:notesViewPr>
    <p:cSldViewPr>
      <p:cViewPr varScale="1">
        <p:scale>
          <a:sx n="61" d="100"/>
          <a:sy n="61" d="100"/>
        </p:scale>
        <p:origin x="-2480" y="-64"/>
      </p:cViewPr>
      <p:guideLst>
        <p:guide orient="horz" pos="2926"/>
        <p:guide pos="220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handoutMaster" Target="handoutMasters/handout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interSettings" Target="printerSettings/printerSettings1.bin"/><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35300" cy="463550"/>
          </a:xfrm>
          <a:prstGeom prst="rect">
            <a:avLst/>
          </a:prstGeom>
          <a:noFill/>
          <a:ln w="9525">
            <a:noFill/>
            <a:miter lim="800000"/>
            <a:headEnd/>
            <a:tailEnd/>
          </a:ln>
          <a:effectLst/>
        </p:spPr>
        <p:txBody>
          <a:bodyPr vert="horz" wrap="square" lIns="93735" tIns="46866" rIns="93735" bIns="46866" numCol="1" anchor="t" anchorCtr="0" compatLnSpc="1">
            <a:prstTxWarp prst="textNoShape">
              <a:avLst/>
            </a:prstTxWarp>
          </a:bodyPr>
          <a:lstStyle>
            <a:lvl1pPr defTabSz="936625">
              <a:defRPr sz="1300">
                <a:latin typeface="Times New Roman" pitchFamily="-112" charset="0"/>
                <a:ea typeface="Arial" pitchFamily="-112" charset="0"/>
                <a:cs typeface="Arial" pitchFamily="-112" charset="0"/>
              </a:defRPr>
            </a:lvl1pPr>
          </a:lstStyle>
          <a:p>
            <a:pPr>
              <a:defRPr/>
            </a:pPr>
            <a:endParaRPr lang="en-US"/>
          </a:p>
        </p:txBody>
      </p:sp>
      <p:sp>
        <p:nvSpPr>
          <p:cNvPr id="7171" name="Rectangle 3"/>
          <p:cNvSpPr>
            <a:spLocks noGrp="1" noChangeArrowheads="1"/>
          </p:cNvSpPr>
          <p:nvPr>
            <p:ph type="dt" sz="quarter" idx="1"/>
          </p:nvPr>
        </p:nvSpPr>
        <p:spPr bwMode="auto">
          <a:xfrm>
            <a:off x="3971925" y="0"/>
            <a:ext cx="3035300" cy="463550"/>
          </a:xfrm>
          <a:prstGeom prst="rect">
            <a:avLst/>
          </a:prstGeom>
          <a:noFill/>
          <a:ln w="9525">
            <a:noFill/>
            <a:miter lim="800000"/>
            <a:headEnd/>
            <a:tailEnd/>
          </a:ln>
          <a:effectLst/>
        </p:spPr>
        <p:txBody>
          <a:bodyPr vert="horz" wrap="square" lIns="93735" tIns="46866" rIns="93735" bIns="46866" numCol="1" anchor="t" anchorCtr="0" compatLnSpc="1">
            <a:prstTxWarp prst="textNoShape">
              <a:avLst/>
            </a:prstTxWarp>
          </a:bodyPr>
          <a:lstStyle>
            <a:lvl1pPr algn="r" defTabSz="936625">
              <a:defRPr sz="1300">
                <a:latin typeface="Times New Roman" pitchFamily="-112" charset="0"/>
                <a:ea typeface="Arial" pitchFamily="-112" charset="0"/>
                <a:cs typeface="Arial" pitchFamily="-112" charset="0"/>
              </a:defRPr>
            </a:lvl1pPr>
          </a:lstStyle>
          <a:p>
            <a:pPr>
              <a:defRPr/>
            </a:pPr>
            <a:endParaRPr lang="en-US"/>
          </a:p>
        </p:txBody>
      </p:sp>
      <p:sp>
        <p:nvSpPr>
          <p:cNvPr id="7172" name="Rectangle 4"/>
          <p:cNvSpPr>
            <a:spLocks noGrp="1" noChangeArrowheads="1"/>
          </p:cNvSpPr>
          <p:nvPr>
            <p:ph type="ftr" sz="quarter" idx="2"/>
          </p:nvPr>
        </p:nvSpPr>
        <p:spPr bwMode="auto">
          <a:xfrm>
            <a:off x="0" y="8824913"/>
            <a:ext cx="3035300" cy="463550"/>
          </a:xfrm>
          <a:prstGeom prst="rect">
            <a:avLst/>
          </a:prstGeom>
          <a:noFill/>
          <a:ln w="9525">
            <a:noFill/>
            <a:miter lim="800000"/>
            <a:headEnd/>
            <a:tailEnd/>
          </a:ln>
          <a:effectLst/>
        </p:spPr>
        <p:txBody>
          <a:bodyPr vert="horz" wrap="square" lIns="93735" tIns="46866" rIns="93735" bIns="46866" numCol="1" anchor="b" anchorCtr="0" compatLnSpc="1">
            <a:prstTxWarp prst="textNoShape">
              <a:avLst/>
            </a:prstTxWarp>
          </a:bodyPr>
          <a:lstStyle>
            <a:lvl1pPr defTabSz="936625">
              <a:defRPr sz="1300">
                <a:latin typeface="Times New Roman" pitchFamily="-112" charset="0"/>
                <a:ea typeface="Arial" pitchFamily="-112" charset="0"/>
                <a:cs typeface="Arial" pitchFamily="-112" charset="0"/>
              </a:defRPr>
            </a:lvl1pPr>
          </a:lstStyle>
          <a:p>
            <a:pPr>
              <a:defRPr/>
            </a:pPr>
            <a:endParaRPr lang="en-US"/>
          </a:p>
        </p:txBody>
      </p:sp>
      <p:sp>
        <p:nvSpPr>
          <p:cNvPr id="7173" name="Rectangle 5"/>
          <p:cNvSpPr>
            <a:spLocks noGrp="1" noChangeArrowheads="1"/>
          </p:cNvSpPr>
          <p:nvPr>
            <p:ph type="sldNum" sz="quarter" idx="3"/>
          </p:nvPr>
        </p:nvSpPr>
        <p:spPr bwMode="auto">
          <a:xfrm>
            <a:off x="3971925" y="8824913"/>
            <a:ext cx="3035300" cy="463550"/>
          </a:xfrm>
          <a:prstGeom prst="rect">
            <a:avLst/>
          </a:prstGeom>
          <a:noFill/>
          <a:ln w="9525">
            <a:noFill/>
            <a:miter lim="800000"/>
            <a:headEnd/>
            <a:tailEnd/>
          </a:ln>
          <a:effectLst/>
        </p:spPr>
        <p:txBody>
          <a:bodyPr vert="horz" wrap="square" lIns="93735" tIns="46866" rIns="93735" bIns="46866" numCol="1" anchor="b" anchorCtr="0" compatLnSpc="1">
            <a:prstTxWarp prst="textNoShape">
              <a:avLst/>
            </a:prstTxWarp>
          </a:bodyPr>
          <a:lstStyle>
            <a:lvl1pPr algn="r" defTabSz="936625">
              <a:defRPr sz="1300">
                <a:latin typeface="Times New Roman" charset="0"/>
              </a:defRPr>
            </a:lvl1pPr>
          </a:lstStyle>
          <a:p>
            <a:fld id="{3561C6F7-BCF0-FA4C-A263-438FFF0B4A38}" type="slidenum">
              <a:rPr lang="en-US"/>
              <a:pPr/>
              <a:t>‹#›</a:t>
            </a:fld>
            <a:endParaRPr lang="en-US"/>
          </a:p>
        </p:txBody>
      </p:sp>
    </p:spTree>
    <p:extLst>
      <p:ext uri="{BB962C8B-B14F-4D97-AF65-F5344CB8AC3E}">
        <p14:creationId xmlns:p14="http://schemas.microsoft.com/office/powerpoint/2010/main" val="249272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5300" cy="463550"/>
          </a:xfrm>
          <a:prstGeom prst="rect">
            <a:avLst/>
          </a:prstGeom>
          <a:noFill/>
          <a:ln w="9525">
            <a:noFill/>
            <a:miter lim="800000"/>
            <a:headEnd/>
            <a:tailEnd/>
          </a:ln>
          <a:effectLst/>
        </p:spPr>
        <p:txBody>
          <a:bodyPr vert="horz" wrap="square" lIns="93735" tIns="46866" rIns="93735" bIns="46866" numCol="1" anchor="t" anchorCtr="0" compatLnSpc="1">
            <a:prstTxWarp prst="textNoShape">
              <a:avLst/>
            </a:prstTxWarp>
          </a:bodyPr>
          <a:lstStyle>
            <a:lvl1pPr defTabSz="936625">
              <a:defRPr sz="1300">
                <a:latin typeface="Times New Roman" pitchFamily="-112" charset="0"/>
                <a:ea typeface="Arial" pitchFamily="-112" charset="0"/>
                <a:cs typeface="Arial" pitchFamily="-112" charset="0"/>
              </a:defRPr>
            </a:lvl1pPr>
          </a:lstStyle>
          <a:p>
            <a:pPr>
              <a:defRPr/>
            </a:pPr>
            <a:endParaRPr lang="en-US"/>
          </a:p>
        </p:txBody>
      </p:sp>
      <p:sp>
        <p:nvSpPr>
          <p:cNvPr id="3075" name="Rectangle 3"/>
          <p:cNvSpPr>
            <a:spLocks noGrp="1" noChangeArrowheads="1"/>
          </p:cNvSpPr>
          <p:nvPr>
            <p:ph type="dt" idx="1"/>
          </p:nvPr>
        </p:nvSpPr>
        <p:spPr bwMode="auto">
          <a:xfrm>
            <a:off x="3971925" y="0"/>
            <a:ext cx="3035300" cy="463550"/>
          </a:xfrm>
          <a:prstGeom prst="rect">
            <a:avLst/>
          </a:prstGeom>
          <a:noFill/>
          <a:ln w="9525">
            <a:noFill/>
            <a:miter lim="800000"/>
            <a:headEnd/>
            <a:tailEnd/>
          </a:ln>
          <a:effectLst/>
        </p:spPr>
        <p:txBody>
          <a:bodyPr vert="horz" wrap="square" lIns="93735" tIns="46866" rIns="93735" bIns="46866" numCol="1" anchor="t" anchorCtr="0" compatLnSpc="1">
            <a:prstTxWarp prst="textNoShape">
              <a:avLst/>
            </a:prstTxWarp>
          </a:bodyPr>
          <a:lstStyle>
            <a:lvl1pPr algn="r" defTabSz="936625">
              <a:defRPr sz="1300">
                <a:latin typeface="Times New Roman" pitchFamily="-112" charset="0"/>
                <a:ea typeface="Arial" pitchFamily="-112" charset="0"/>
                <a:cs typeface="Arial" pitchFamily="-112"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219200" y="696913"/>
            <a:ext cx="4572000" cy="34829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7" name="Rectangle 5"/>
          <p:cNvSpPr>
            <a:spLocks noGrp="1" noChangeArrowheads="1"/>
          </p:cNvSpPr>
          <p:nvPr>
            <p:ph type="body" sz="quarter" idx="3"/>
          </p:nvPr>
        </p:nvSpPr>
        <p:spPr bwMode="auto">
          <a:xfrm>
            <a:off x="933450" y="4408488"/>
            <a:ext cx="5140325" cy="4184650"/>
          </a:xfrm>
          <a:prstGeom prst="rect">
            <a:avLst/>
          </a:prstGeom>
          <a:noFill/>
          <a:ln w="9525">
            <a:noFill/>
            <a:miter lim="800000"/>
            <a:headEnd/>
            <a:tailEnd/>
          </a:ln>
          <a:effectLst/>
        </p:spPr>
        <p:txBody>
          <a:bodyPr vert="horz" wrap="square" lIns="93735" tIns="46866" rIns="93735" bIns="4686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824913"/>
            <a:ext cx="3035300" cy="463550"/>
          </a:xfrm>
          <a:prstGeom prst="rect">
            <a:avLst/>
          </a:prstGeom>
          <a:noFill/>
          <a:ln w="9525">
            <a:noFill/>
            <a:miter lim="800000"/>
            <a:headEnd/>
            <a:tailEnd/>
          </a:ln>
          <a:effectLst/>
        </p:spPr>
        <p:txBody>
          <a:bodyPr vert="horz" wrap="square" lIns="93735" tIns="46866" rIns="93735" bIns="46866" numCol="1" anchor="b" anchorCtr="0" compatLnSpc="1">
            <a:prstTxWarp prst="textNoShape">
              <a:avLst/>
            </a:prstTxWarp>
          </a:bodyPr>
          <a:lstStyle>
            <a:lvl1pPr defTabSz="936625">
              <a:defRPr sz="1300">
                <a:latin typeface="Times New Roman" pitchFamily="-112" charset="0"/>
                <a:ea typeface="Arial" pitchFamily="-112" charset="0"/>
                <a:cs typeface="Arial" pitchFamily="-112" charset="0"/>
              </a:defRPr>
            </a:lvl1pPr>
          </a:lstStyle>
          <a:p>
            <a:pPr>
              <a:defRPr/>
            </a:pPr>
            <a:endParaRPr lang="en-US"/>
          </a:p>
        </p:txBody>
      </p:sp>
      <p:sp>
        <p:nvSpPr>
          <p:cNvPr id="3079" name="Rectangle 7"/>
          <p:cNvSpPr>
            <a:spLocks noGrp="1" noChangeArrowheads="1"/>
          </p:cNvSpPr>
          <p:nvPr>
            <p:ph type="sldNum" sz="quarter" idx="5"/>
          </p:nvPr>
        </p:nvSpPr>
        <p:spPr bwMode="auto">
          <a:xfrm>
            <a:off x="3971925" y="8824913"/>
            <a:ext cx="3035300" cy="463550"/>
          </a:xfrm>
          <a:prstGeom prst="rect">
            <a:avLst/>
          </a:prstGeom>
          <a:noFill/>
          <a:ln w="9525">
            <a:noFill/>
            <a:miter lim="800000"/>
            <a:headEnd/>
            <a:tailEnd/>
          </a:ln>
          <a:effectLst/>
        </p:spPr>
        <p:txBody>
          <a:bodyPr vert="horz" wrap="square" lIns="93735" tIns="46866" rIns="93735" bIns="46866" numCol="1" anchor="b" anchorCtr="0" compatLnSpc="1">
            <a:prstTxWarp prst="textNoShape">
              <a:avLst/>
            </a:prstTxWarp>
          </a:bodyPr>
          <a:lstStyle>
            <a:lvl1pPr algn="r" defTabSz="936625">
              <a:defRPr sz="1300">
                <a:latin typeface="Times New Roman" charset="0"/>
              </a:defRPr>
            </a:lvl1pPr>
          </a:lstStyle>
          <a:p>
            <a:fld id="{4B393642-0B86-6946-BE1E-74BF4075D61C}" type="slidenum">
              <a:rPr lang="en-US"/>
              <a:pPr/>
              <a:t>‹#›</a:t>
            </a:fld>
            <a:endParaRPr lang="en-US"/>
          </a:p>
        </p:txBody>
      </p:sp>
    </p:spTree>
    <p:extLst>
      <p:ext uri="{BB962C8B-B14F-4D97-AF65-F5344CB8AC3E}">
        <p14:creationId xmlns:p14="http://schemas.microsoft.com/office/powerpoint/2010/main" val="17444558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ＭＳ Ｐゴシック" charset="-128"/>
      </a:defRPr>
    </a:lvl1pPr>
    <a:lvl2pPr marL="452438" algn="l" rtl="0" eaLnBrk="0" fontAlgn="base" hangingPunct="0">
      <a:spcBef>
        <a:spcPct val="30000"/>
      </a:spcBef>
      <a:spcAft>
        <a:spcPct val="0"/>
      </a:spcAft>
      <a:defRPr sz="1200" kern="1200">
        <a:solidFill>
          <a:schemeClr val="tx1"/>
        </a:solidFill>
        <a:latin typeface="Times New Roman" pitchFamily="18" charset="0"/>
        <a:ea typeface="ＭＳ Ｐゴシック" pitchFamily="-112" charset="-128"/>
        <a:cs typeface="+mn-cs"/>
      </a:defRPr>
    </a:lvl2pPr>
    <a:lvl3pPr marL="909638" algn="l" rtl="0" eaLnBrk="0" fontAlgn="base" hangingPunct="0">
      <a:spcBef>
        <a:spcPct val="30000"/>
      </a:spcBef>
      <a:spcAft>
        <a:spcPct val="0"/>
      </a:spcAft>
      <a:defRPr sz="1200" kern="1200">
        <a:solidFill>
          <a:schemeClr val="tx1"/>
        </a:solidFill>
        <a:latin typeface="Times New Roman" pitchFamily="18" charset="0"/>
        <a:ea typeface="ＭＳ Ｐゴシック" pitchFamily="-112" charset="-128"/>
        <a:cs typeface="+mn-cs"/>
      </a:defRPr>
    </a:lvl3pPr>
    <a:lvl4pPr marL="1366838" algn="l" rtl="0" eaLnBrk="0" fontAlgn="base" hangingPunct="0">
      <a:spcBef>
        <a:spcPct val="30000"/>
      </a:spcBef>
      <a:spcAft>
        <a:spcPct val="0"/>
      </a:spcAft>
      <a:defRPr sz="1200" kern="1200">
        <a:solidFill>
          <a:schemeClr val="tx1"/>
        </a:solidFill>
        <a:latin typeface="Times New Roman" pitchFamily="18" charset="0"/>
        <a:ea typeface="ＭＳ Ｐゴシック" pitchFamily="-112" charset="-128"/>
        <a:cs typeface="+mn-cs"/>
      </a:defRPr>
    </a:lvl4pPr>
    <a:lvl5pPr marL="1824038" algn="l" rtl="0" eaLnBrk="0" fontAlgn="base" hangingPunct="0">
      <a:spcBef>
        <a:spcPct val="30000"/>
      </a:spcBef>
      <a:spcAft>
        <a:spcPct val="0"/>
      </a:spcAft>
      <a:defRPr sz="1200" kern="1200">
        <a:solidFill>
          <a:schemeClr val="tx1"/>
        </a:solidFill>
        <a:latin typeface="Times New Roman" pitchFamily="18" charset="0"/>
        <a:ea typeface="ＭＳ Ｐゴシック" pitchFamily="-112" charset="-128"/>
        <a:cs typeface="+mn-cs"/>
      </a:defRPr>
    </a:lvl5pPr>
    <a:lvl6pPr marL="2283965" algn="l" defTabSz="913586" rtl="0" eaLnBrk="1" latinLnBrk="0" hangingPunct="1">
      <a:defRPr sz="1200" kern="1200">
        <a:solidFill>
          <a:schemeClr val="tx1"/>
        </a:solidFill>
        <a:latin typeface="+mn-lt"/>
        <a:ea typeface="+mn-ea"/>
        <a:cs typeface="+mn-cs"/>
      </a:defRPr>
    </a:lvl6pPr>
    <a:lvl7pPr marL="2740756" algn="l" defTabSz="913586" rtl="0" eaLnBrk="1" latinLnBrk="0" hangingPunct="1">
      <a:defRPr sz="1200" kern="1200">
        <a:solidFill>
          <a:schemeClr val="tx1"/>
        </a:solidFill>
        <a:latin typeface="+mn-lt"/>
        <a:ea typeface="+mn-ea"/>
        <a:cs typeface="+mn-cs"/>
      </a:defRPr>
    </a:lvl7pPr>
    <a:lvl8pPr marL="3197549" algn="l" defTabSz="913586" rtl="0" eaLnBrk="1" latinLnBrk="0" hangingPunct="1">
      <a:defRPr sz="1200" kern="1200">
        <a:solidFill>
          <a:schemeClr val="tx1"/>
        </a:solidFill>
        <a:latin typeface="+mn-lt"/>
        <a:ea typeface="+mn-ea"/>
        <a:cs typeface="+mn-cs"/>
      </a:defRPr>
    </a:lvl8pPr>
    <a:lvl9pPr marL="3654342" algn="l" defTabSz="9135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Arial" charset="0"/>
                <a:ea typeface="ＭＳ Ｐゴシック" charset="0"/>
                <a:cs typeface="Arial" charset="0"/>
              </a:defRPr>
            </a:lvl1pPr>
            <a:lvl2pPr marL="37931725" indent="-37474525" defTabSz="9239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7C8C9F79-EDC8-0748-B42A-D836E2831275}" type="slidenum">
              <a:rPr lang="en-US" sz="1300">
                <a:latin typeface="Times New Roman" charset="0"/>
              </a:rPr>
              <a:pPr eaLnBrk="1" hangingPunct="1"/>
              <a:t>1</a:t>
            </a:fld>
            <a:endParaRPr lang="en-US" sz="1300">
              <a:latin typeface="Times New Roman"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307" eaLnBrk="0" hangingPunct="0">
              <a:defRPr sz="2700">
                <a:solidFill>
                  <a:schemeClr val="tx1"/>
                </a:solidFill>
                <a:latin typeface="Arial" charset="0"/>
                <a:ea typeface="ＭＳ Ｐゴシック" charset="0"/>
                <a:cs typeface="ＭＳ Ｐゴシック" charset="0"/>
              </a:defRPr>
            </a:lvl1pPr>
            <a:lvl2pPr marL="36539631" indent="-36099210" defTabSz="931307" eaLnBrk="0" hangingPunct="0">
              <a:defRPr sz="2700">
                <a:solidFill>
                  <a:schemeClr val="tx1"/>
                </a:solidFill>
                <a:latin typeface="Arial" charset="0"/>
                <a:ea typeface="ＭＳ Ｐゴシック" charset="0"/>
              </a:defRPr>
            </a:lvl2pPr>
            <a:lvl3pPr eaLnBrk="0" hangingPunct="0">
              <a:defRPr sz="2700">
                <a:solidFill>
                  <a:schemeClr val="tx1"/>
                </a:solidFill>
                <a:latin typeface="Arial" charset="0"/>
                <a:ea typeface="ＭＳ Ｐゴシック" charset="0"/>
              </a:defRPr>
            </a:lvl3pPr>
            <a:lvl4pPr eaLnBrk="0" hangingPunct="0">
              <a:defRPr sz="2700">
                <a:solidFill>
                  <a:schemeClr val="tx1"/>
                </a:solidFill>
                <a:latin typeface="Arial" charset="0"/>
                <a:ea typeface="ＭＳ Ｐゴシック" charset="0"/>
              </a:defRPr>
            </a:lvl4pPr>
            <a:lvl5pPr eaLnBrk="0" hangingPunct="0">
              <a:defRPr sz="2700">
                <a:solidFill>
                  <a:schemeClr val="tx1"/>
                </a:solidFill>
                <a:latin typeface="Arial" charset="0"/>
                <a:ea typeface="ＭＳ Ｐゴシック" charset="0"/>
              </a:defRPr>
            </a:lvl5pPr>
            <a:lvl6pPr marL="440421" eaLnBrk="0" fontAlgn="base" hangingPunct="0">
              <a:spcBef>
                <a:spcPct val="0"/>
              </a:spcBef>
              <a:spcAft>
                <a:spcPct val="0"/>
              </a:spcAft>
              <a:defRPr sz="2700">
                <a:solidFill>
                  <a:schemeClr val="tx1"/>
                </a:solidFill>
                <a:latin typeface="Arial" charset="0"/>
                <a:ea typeface="ＭＳ Ｐゴシック" charset="0"/>
              </a:defRPr>
            </a:lvl6pPr>
            <a:lvl7pPr marL="880842" eaLnBrk="0" fontAlgn="base" hangingPunct="0">
              <a:spcBef>
                <a:spcPct val="0"/>
              </a:spcBef>
              <a:spcAft>
                <a:spcPct val="0"/>
              </a:spcAft>
              <a:defRPr sz="2700">
                <a:solidFill>
                  <a:schemeClr val="tx1"/>
                </a:solidFill>
                <a:latin typeface="Arial" charset="0"/>
                <a:ea typeface="ＭＳ Ｐゴシック" charset="0"/>
              </a:defRPr>
            </a:lvl7pPr>
            <a:lvl8pPr marL="1321262" eaLnBrk="0" fontAlgn="base" hangingPunct="0">
              <a:spcBef>
                <a:spcPct val="0"/>
              </a:spcBef>
              <a:spcAft>
                <a:spcPct val="0"/>
              </a:spcAft>
              <a:defRPr sz="2700">
                <a:solidFill>
                  <a:schemeClr val="tx1"/>
                </a:solidFill>
                <a:latin typeface="Arial" charset="0"/>
                <a:ea typeface="ＭＳ Ｐゴシック" charset="0"/>
              </a:defRPr>
            </a:lvl8pPr>
            <a:lvl9pPr marL="1761683" eaLnBrk="0" fontAlgn="base" hangingPunct="0">
              <a:spcBef>
                <a:spcPct val="0"/>
              </a:spcBef>
              <a:spcAft>
                <a:spcPct val="0"/>
              </a:spcAft>
              <a:defRPr sz="2700">
                <a:solidFill>
                  <a:schemeClr val="tx1"/>
                </a:solidFill>
                <a:latin typeface="Arial" charset="0"/>
                <a:ea typeface="ＭＳ Ｐゴシック" charset="0"/>
              </a:defRPr>
            </a:lvl9pPr>
          </a:lstStyle>
          <a:p>
            <a:pPr eaLnBrk="1" hangingPunct="1"/>
            <a:fld id="{4DCEA5F0-D439-8445-B15C-2DABB985D4F0}" type="slidenum">
              <a:rPr lang="en-US" sz="1300">
                <a:latin typeface="Times New Roman" charset="0"/>
              </a:rPr>
              <a:pPr eaLnBrk="1" hangingPunct="1"/>
              <a:t>10</a:t>
            </a:fld>
            <a:endParaRPr lang="en-US" sz="1300">
              <a:latin typeface="Times New Roman" charset="0"/>
            </a:endParaRPr>
          </a:p>
        </p:txBody>
      </p:sp>
      <p:sp>
        <p:nvSpPr>
          <p:cNvPr id="65539" name="Rectangle 2"/>
          <p:cNvSpPr>
            <a:spLocks noGrp="1" noRot="1" noChangeAspect="1" noChangeArrowheads="1" noTextEdit="1"/>
          </p:cNvSpPr>
          <p:nvPr>
            <p:ph type="sldImg"/>
          </p:nvPr>
        </p:nvSpPr>
        <p:spPr>
          <a:xfrm>
            <a:off x="1219200" y="695325"/>
            <a:ext cx="4572000" cy="3484563"/>
          </a:xfrm>
          <a:ln/>
        </p:spPr>
      </p:sp>
      <p:sp>
        <p:nvSpPr>
          <p:cNvPr id="65540" name="Rectangle 3"/>
          <p:cNvSpPr>
            <a:spLocks noGrp="1" noChangeArrowheads="1"/>
          </p:cNvSpPr>
          <p:nvPr>
            <p:ph type="body" idx="1"/>
          </p:nvPr>
        </p:nvSpPr>
        <p:spPr>
          <a:xfrm>
            <a:off x="933689" y="4412328"/>
            <a:ext cx="5139848" cy="41804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307" eaLnBrk="0" hangingPunct="0">
              <a:defRPr sz="2700">
                <a:solidFill>
                  <a:schemeClr val="tx1"/>
                </a:solidFill>
                <a:latin typeface="Arial" charset="0"/>
                <a:ea typeface="ＭＳ Ｐゴシック" charset="0"/>
                <a:cs typeface="ＭＳ Ｐゴシック" charset="0"/>
              </a:defRPr>
            </a:lvl1pPr>
            <a:lvl2pPr marL="36539631" indent="-36099210" defTabSz="931307" eaLnBrk="0" hangingPunct="0">
              <a:defRPr sz="2700">
                <a:solidFill>
                  <a:schemeClr val="tx1"/>
                </a:solidFill>
                <a:latin typeface="Arial" charset="0"/>
                <a:ea typeface="ＭＳ Ｐゴシック" charset="0"/>
              </a:defRPr>
            </a:lvl2pPr>
            <a:lvl3pPr eaLnBrk="0" hangingPunct="0">
              <a:defRPr sz="2700">
                <a:solidFill>
                  <a:schemeClr val="tx1"/>
                </a:solidFill>
                <a:latin typeface="Arial" charset="0"/>
                <a:ea typeface="ＭＳ Ｐゴシック" charset="0"/>
              </a:defRPr>
            </a:lvl3pPr>
            <a:lvl4pPr eaLnBrk="0" hangingPunct="0">
              <a:defRPr sz="2700">
                <a:solidFill>
                  <a:schemeClr val="tx1"/>
                </a:solidFill>
                <a:latin typeface="Arial" charset="0"/>
                <a:ea typeface="ＭＳ Ｐゴシック" charset="0"/>
              </a:defRPr>
            </a:lvl4pPr>
            <a:lvl5pPr eaLnBrk="0" hangingPunct="0">
              <a:defRPr sz="2700">
                <a:solidFill>
                  <a:schemeClr val="tx1"/>
                </a:solidFill>
                <a:latin typeface="Arial" charset="0"/>
                <a:ea typeface="ＭＳ Ｐゴシック" charset="0"/>
              </a:defRPr>
            </a:lvl5pPr>
            <a:lvl6pPr marL="440421" eaLnBrk="0" fontAlgn="base" hangingPunct="0">
              <a:spcBef>
                <a:spcPct val="0"/>
              </a:spcBef>
              <a:spcAft>
                <a:spcPct val="0"/>
              </a:spcAft>
              <a:defRPr sz="2700">
                <a:solidFill>
                  <a:schemeClr val="tx1"/>
                </a:solidFill>
                <a:latin typeface="Arial" charset="0"/>
                <a:ea typeface="ＭＳ Ｐゴシック" charset="0"/>
              </a:defRPr>
            </a:lvl6pPr>
            <a:lvl7pPr marL="880842" eaLnBrk="0" fontAlgn="base" hangingPunct="0">
              <a:spcBef>
                <a:spcPct val="0"/>
              </a:spcBef>
              <a:spcAft>
                <a:spcPct val="0"/>
              </a:spcAft>
              <a:defRPr sz="2700">
                <a:solidFill>
                  <a:schemeClr val="tx1"/>
                </a:solidFill>
                <a:latin typeface="Arial" charset="0"/>
                <a:ea typeface="ＭＳ Ｐゴシック" charset="0"/>
              </a:defRPr>
            </a:lvl7pPr>
            <a:lvl8pPr marL="1321262" eaLnBrk="0" fontAlgn="base" hangingPunct="0">
              <a:spcBef>
                <a:spcPct val="0"/>
              </a:spcBef>
              <a:spcAft>
                <a:spcPct val="0"/>
              </a:spcAft>
              <a:defRPr sz="2700">
                <a:solidFill>
                  <a:schemeClr val="tx1"/>
                </a:solidFill>
                <a:latin typeface="Arial" charset="0"/>
                <a:ea typeface="ＭＳ Ｐゴシック" charset="0"/>
              </a:defRPr>
            </a:lvl8pPr>
            <a:lvl9pPr marL="1761683" eaLnBrk="0" fontAlgn="base" hangingPunct="0">
              <a:spcBef>
                <a:spcPct val="0"/>
              </a:spcBef>
              <a:spcAft>
                <a:spcPct val="0"/>
              </a:spcAft>
              <a:defRPr sz="2700">
                <a:solidFill>
                  <a:schemeClr val="tx1"/>
                </a:solidFill>
                <a:latin typeface="Arial" charset="0"/>
                <a:ea typeface="ＭＳ Ｐゴシック" charset="0"/>
              </a:defRPr>
            </a:lvl9pPr>
          </a:lstStyle>
          <a:p>
            <a:pPr eaLnBrk="1" hangingPunct="1"/>
            <a:fld id="{6A6EBC92-E960-E84A-9E15-0A6905ABE6C5}" type="slidenum">
              <a:rPr lang="en-US" sz="1300">
                <a:latin typeface="Times New Roman" charset="0"/>
              </a:rPr>
              <a:pPr eaLnBrk="1" hangingPunct="1"/>
              <a:t>11</a:t>
            </a:fld>
            <a:endParaRPr lang="en-US" sz="1300">
              <a:latin typeface="Times New Roman" charset="0"/>
            </a:endParaRPr>
          </a:p>
        </p:txBody>
      </p:sp>
      <p:sp>
        <p:nvSpPr>
          <p:cNvPr id="67587" name="Rectangle 2"/>
          <p:cNvSpPr>
            <a:spLocks noGrp="1" noRot="1" noChangeAspect="1" noChangeArrowheads="1" noTextEdit="1"/>
          </p:cNvSpPr>
          <p:nvPr>
            <p:ph type="sldImg"/>
          </p:nvPr>
        </p:nvSpPr>
        <p:spPr>
          <a:xfrm>
            <a:off x="1219200" y="695325"/>
            <a:ext cx="4572000" cy="3484563"/>
          </a:xfrm>
          <a:ln/>
        </p:spPr>
      </p:sp>
      <p:sp>
        <p:nvSpPr>
          <p:cNvPr id="67588" name="Rectangle 3"/>
          <p:cNvSpPr>
            <a:spLocks noGrp="1" noChangeArrowheads="1"/>
          </p:cNvSpPr>
          <p:nvPr>
            <p:ph type="body" idx="1"/>
          </p:nvPr>
        </p:nvSpPr>
        <p:spPr>
          <a:xfrm>
            <a:off x="933689" y="4412328"/>
            <a:ext cx="5139848" cy="41804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1200FB6D-4D69-A346-B289-9E9CC13E1130}" type="slidenum">
              <a:rPr lang="en-US"/>
              <a:pPr/>
              <a:t>12</a:t>
            </a:fld>
            <a:endParaRPr lang="en-US"/>
          </a:p>
        </p:txBody>
      </p:sp>
      <p:sp>
        <p:nvSpPr>
          <p:cNvPr id="3529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29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AEA0F6A9-A909-3047-B347-5E9852B83154}" type="slidenum">
              <a:rPr lang="en-US"/>
              <a:pPr/>
              <a:t>13</a:t>
            </a:fld>
            <a:endParaRPr lang="en-US"/>
          </a:p>
        </p:txBody>
      </p:sp>
      <p:sp>
        <p:nvSpPr>
          <p:cNvPr id="3533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33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307" eaLnBrk="0" hangingPunct="0">
              <a:defRPr sz="2700">
                <a:solidFill>
                  <a:schemeClr val="tx1"/>
                </a:solidFill>
                <a:latin typeface="Arial" charset="0"/>
                <a:ea typeface="ＭＳ Ｐゴシック" charset="0"/>
                <a:cs typeface="ＭＳ Ｐゴシック" charset="0"/>
              </a:defRPr>
            </a:lvl1pPr>
            <a:lvl2pPr marL="36539631" indent="-36099210" defTabSz="931307" eaLnBrk="0" hangingPunct="0">
              <a:defRPr sz="2700">
                <a:solidFill>
                  <a:schemeClr val="tx1"/>
                </a:solidFill>
                <a:latin typeface="Arial" charset="0"/>
                <a:ea typeface="ＭＳ Ｐゴシック" charset="0"/>
              </a:defRPr>
            </a:lvl2pPr>
            <a:lvl3pPr eaLnBrk="0" hangingPunct="0">
              <a:defRPr sz="2700">
                <a:solidFill>
                  <a:schemeClr val="tx1"/>
                </a:solidFill>
                <a:latin typeface="Arial" charset="0"/>
                <a:ea typeface="ＭＳ Ｐゴシック" charset="0"/>
              </a:defRPr>
            </a:lvl3pPr>
            <a:lvl4pPr eaLnBrk="0" hangingPunct="0">
              <a:defRPr sz="2700">
                <a:solidFill>
                  <a:schemeClr val="tx1"/>
                </a:solidFill>
                <a:latin typeface="Arial" charset="0"/>
                <a:ea typeface="ＭＳ Ｐゴシック" charset="0"/>
              </a:defRPr>
            </a:lvl4pPr>
            <a:lvl5pPr eaLnBrk="0" hangingPunct="0">
              <a:defRPr sz="2700">
                <a:solidFill>
                  <a:schemeClr val="tx1"/>
                </a:solidFill>
                <a:latin typeface="Arial" charset="0"/>
                <a:ea typeface="ＭＳ Ｐゴシック" charset="0"/>
              </a:defRPr>
            </a:lvl5pPr>
            <a:lvl6pPr marL="440421" eaLnBrk="0" fontAlgn="base" hangingPunct="0">
              <a:spcBef>
                <a:spcPct val="0"/>
              </a:spcBef>
              <a:spcAft>
                <a:spcPct val="0"/>
              </a:spcAft>
              <a:defRPr sz="2700">
                <a:solidFill>
                  <a:schemeClr val="tx1"/>
                </a:solidFill>
                <a:latin typeface="Arial" charset="0"/>
                <a:ea typeface="ＭＳ Ｐゴシック" charset="0"/>
              </a:defRPr>
            </a:lvl6pPr>
            <a:lvl7pPr marL="880842" eaLnBrk="0" fontAlgn="base" hangingPunct="0">
              <a:spcBef>
                <a:spcPct val="0"/>
              </a:spcBef>
              <a:spcAft>
                <a:spcPct val="0"/>
              </a:spcAft>
              <a:defRPr sz="2700">
                <a:solidFill>
                  <a:schemeClr val="tx1"/>
                </a:solidFill>
                <a:latin typeface="Arial" charset="0"/>
                <a:ea typeface="ＭＳ Ｐゴシック" charset="0"/>
              </a:defRPr>
            </a:lvl7pPr>
            <a:lvl8pPr marL="1321262" eaLnBrk="0" fontAlgn="base" hangingPunct="0">
              <a:spcBef>
                <a:spcPct val="0"/>
              </a:spcBef>
              <a:spcAft>
                <a:spcPct val="0"/>
              </a:spcAft>
              <a:defRPr sz="2700">
                <a:solidFill>
                  <a:schemeClr val="tx1"/>
                </a:solidFill>
                <a:latin typeface="Arial" charset="0"/>
                <a:ea typeface="ＭＳ Ｐゴシック" charset="0"/>
              </a:defRPr>
            </a:lvl8pPr>
            <a:lvl9pPr marL="1761683" eaLnBrk="0" fontAlgn="base" hangingPunct="0">
              <a:spcBef>
                <a:spcPct val="0"/>
              </a:spcBef>
              <a:spcAft>
                <a:spcPct val="0"/>
              </a:spcAft>
              <a:defRPr sz="2700">
                <a:solidFill>
                  <a:schemeClr val="tx1"/>
                </a:solidFill>
                <a:latin typeface="Arial" charset="0"/>
                <a:ea typeface="ＭＳ Ｐゴシック" charset="0"/>
              </a:defRPr>
            </a:lvl9pPr>
          </a:lstStyle>
          <a:p>
            <a:pPr eaLnBrk="1" hangingPunct="1"/>
            <a:fld id="{CB115FFF-C7D2-1B43-8039-4673C3F15990}" type="slidenum">
              <a:rPr lang="en-US" sz="1300">
                <a:latin typeface="Times New Roman" charset="0"/>
              </a:rPr>
              <a:pPr eaLnBrk="1" hangingPunct="1"/>
              <a:t>14</a:t>
            </a:fld>
            <a:endParaRPr lang="en-US" sz="1300">
              <a:latin typeface="Times New Roman"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307" eaLnBrk="0" hangingPunct="0">
              <a:defRPr sz="2700">
                <a:solidFill>
                  <a:schemeClr val="tx1"/>
                </a:solidFill>
                <a:latin typeface="Arial" charset="0"/>
                <a:ea typeface="ＭＳ Ｐゴシック" charset="0"/>
                <a:cs typeface="ＭＳ Ｐゴシック" charset="0"/>
              </a:defRPr>
            </a:lvl1pPr>
            <a:lvl2pPr marL="36539631" indent="-36099210" defTabSz="931307" eaLnBrk="0" hangingPunct="0">
              <a:defRPr sz="2700">
                <a:solidFill>
                  <a:schemeClr val="tx1"/>
                </a:solidFill>
                <a:latin typeface="Arial" charset="0"/>
                <a:ea typeface="ＭＳ Ｐゴシック" charset="0"/>
              </a:defRPr>
            </a:lvl2pPr>
            <a:lvl3pPr eaLnBrk="0" hangingPunct="0">
              <a:defRPr sz="2700">
                <a:solidFill>
                  <a:schemeClr val="tx1"/>
                </a:solidFill>
                <a:latin typeface="Arial" charset="0"/>
                <a:ea typeface="ＭＳ Ｐゴシック" charset="0"/>
              </a:defRPr>
            </a:lvl3pPr>
            <a:lvl4pPr eaLnBrk="0" hangingPunct="0">
              <a:defRPr sz="2700">
                <a:solidFill>
                  <a:schemeClr val="tx1"/>
                </a:solidFill>
                <a:latin typeface="Arial" charset="0"/>
                <a:ea typeface="ＭＳ Ｐゴシック" charset="0"/>
              </a:defRPr>
            </a:lvl4pPr>
            <a:lvl5pPr eaLnBrk="0" hangingPunct="0">
              <a:defRPr sz="2700">
                <a:solidFill>
                  <a:schemeClr val="tx1"/>
                </a:solidFill>
                <a:latin typeface="Arial" charset="0"/>
                <a:ea typeface="ＭＳ Ｐゴシック" charset="0"/>
              </a:defRPr>
            </a:lvl5pPr>
            <a:lvl6pPr marL="440421" eaLnBrk="0" fontAlgn="base" hangingPunct="0">
              <a:spcBef>
                <a:spcPct val="0"/>
              </a:spcBef>
              <a:spcAft>
                <a:spcPct val="0"/>
              </a:spcAft>
              <a:defRPr sz="2700">
                <a:solidFill>
                  <a:schemeClr val="tx1"/>
                </a:solidFill>
                <a:latin typeface="Arial" charset="0"/>
                <a:ea typeface="ＭＳ Ｐゴシック" charset="0"/>
              </a:defRPr>
            </a:lvl6pPr>
            <a:lvl7pPr marL="880842" eaLnBrk="0" fontAlgn="base" hangingPunct="0">
              <a:spcBef>
                <a:spcPct val="0"/>
              </a:spcBef>
              <a:spcAft>
                <a:spcPct val="0"/>
              </a:spcAft>
              <a:defRPr sz="2700">
                <a:solidFill>
                  <a:schemeClr val="tx1"/>
                </a:solidFill>
                <a:latin typeface="Arial" charset="0"/>
                <a:ea typeface="ＭＳ Ｐゴシック" charset="0"/>
              </a:defRPr>
            </a:lvl7pPr>
            <a:lvl8pPr marL="1321262" eaLnBrk="0" fontAlgn="base" hangingPunct="0">
              <a:spcBef>
                <a:spcPct val="0"/>
              </a:spcBef>
              <a:spcAft>
                <a:spcPct val="0"/>
              </a:spcAft>
              <a:defRPr sz="2700">
                <a:solidFill>
                  <a:schemeClr val="tx1"/>
                </a:solidFill>
                <a:latin typeface="Arial" charset="0"/>
                <a:ea typeface="ＭＳ Ｐゴシック" charset="0"/>
              </a:defRPr>
            </a:lvl8pPr>
            <a:lvl9pPr marL="1761683" eaLnBrk="0" fontAlgn="base" hangingPunct="0">
              <a:spcBef>
                <a:spcPct val="0"/>
              </a:spcBef>
              <a:spcAft>
                <a:spcPct val="0"/>
              </a:spcAft>
              <a:defRPr sz="2700">
                <a:solidFill>
                  <a:schemeClr val="tx1"/>
                </a:solidFill>
                <a:latin typeface="Arial" charset="0"/>
                <a:ea typeface="ＭＳ Ｐゴシック" charset="0"/>
              </a:defRPr>
            </a:lvl9pPr>
          </a:lstStyle>
          <a:p>
            <a:pPr eaLnBrk="1" hangingPunct="1"/>
            <a:fld id="{701C89B4-84D8-274E-A1EE-946652493B2F}" type="slidenum">
              <a:rPr lang="en-US" sz="1300">
                <a:latin typeface="Times New Roman" charset="0"/>
              </a:rPr>
              <a:pPr eaLnBrk="1" hangingPunct="1"/>
              <a:t>15</a:t>
            </a:fld>
            <a:endParaRPr lang="en-US" sz="1300">
              <a:latin typeface="Times New Roman" charset="0"/>
            </a:endParaRPr>
          </a:p>
        </p:txBody>
      </p:sp>
      <p:sp>
        <p:nvSpPr>
          <p:cNvPr id="75779" name="Rectangle 2"/>
          <p:cNvSpPr>
            <a:spLocks noGrp="1" noRot="1" noChangeAspect="1" noChangeArrowheads="1" noTextEdit="1"/>
          </p:cNvSpPr>
          <p:nvPr>
            <p:ph type="sldImg"/>
          </p:nvPr>
        </p:nvSpPr>
        <p:spPr>
          <a:xfrm>
            <a:off x="1219200" y="695325"/>
            <a:ext cx="4572000" cy="3484563"/>
          </a:xfrm>
          <a:ln/>
        </p:spPr>
      </p:sp>
      <p:sp>
        <p:nvSpPr>
          <p:cNvPr id="75780" name="Rectangle 3"/>
          <p:cNvSpPr>
            <a:spLocks noGrp="1" noChangeArrowheads="1"/>
          </p:cNvSpPr>
          <p:nvPr>
            <p:ph type="body" idx="1"/>
          </p:nvPr>
        </p:nvSpPr>
        <p:spPr>
          <a:xfrm>
            <a:off x="933689" y="4412328"/>
            <a:ext cx="5139848" cy="41804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p:txBody>
          <a:bodyPr/>
          <a:lstStyle>
            <a:lvl1pPr defTabSz="931307" eaLnBrk="0" hangingPunct="0">
              <a:defRPr sz="2700">
                <a:solidFill>
                  <a:schemeClr val="tx1"/>
                </a:solidFill>
                <a:latin typeface="Arial" charset="0"/>
                <a:ea typeface="ＭＳ Ｐゴシック" charset="0"/>
                <a:cs typeface="ＭＳ Ｐゴシック" charset="0"/>
              </a:defRPr>
            </a:lvl1pPr>
            <a:lvl2pPr marL="36539631" indent="-36099210" defTabSz="931307" eaLnBrk="0" hangingPunct="0">
              <a:defRPr sz="2700">
                <a:solidFill>
                  <a:schemeClr val="tx1"/>
                </a:solidFill>
                <a:latin typeface="Arial" charset="0"/>
                <a:ea typeface="ＭＳ Ｐゴシック" charset="0"/>
              </a:defRPr>
            </a:lvl2pPr>
            <a:lvl3pPr eaLnBrk="0" hangingPunct="0">
              <a:defRPr sz="2700">
                <a:solidFill>
                  <a:schemeClr val="tx1"/>
                </a:solidFill>
                <a:latin typeface="Arial" charset="0"/>
                <a:ea typeface="ＭＳ Ｐゴシック" charset="0"/>
              </a:defRPr>
            </a:lvl3pPr>
            <a:lvl4pPr eaLnBrk="0" hangingPunct="0">
              <a:defRPr sz="2700">
                <a:solidFill>
                  <a:schemeClr val="tx1"/>
                </a:solidFill>
                <a:latin typeface="Arial" charset="0"/>
                <a:ea typeface="ＭＳ Ｐゴシック" charset="0"/>
              </a:defRPr>
            </a:lvl4pPr>
            <a:lvl5pPr eaLnBrk="0" hangingPunct="0">
              <a:defRPr sz="2700">
                <a:solidFill>
                  <a:schemeClr val="tx1"/>
                </a:solidFill>
                <a:latin typeface="Arial" charset="0"/>
                <a:ea typeface="ＭＳ Ｐゴシック" charset="0"/>
              </a:defRPr>
            </a:lvl5pPr>
            <a:lvl6pPr marL="440421" eaLnBrk="0" fontAlgn="base" hangingPunct="0">
              <a:spcBef>
                <a:spcPct val="0"/>
              </a:spcBef>
              <a:spcAft>
                <a:spcPct val="0"/>
              </a:spcAft>
              <a:defRPr sz="2700">
                <a:solidFill>
                  <a:schemeClr val="tx1"/>
                </a:solidFill>
                <a:latin typeface="Arial" charset="0"/>
                <a:ea typeface="ＭＳ Ｐゴシック" charset="0"/>
              </a:defRPr>
            </a:lvl6pPr>
            <a:lvl7pPr marL="880842" eaLnBrk="0" fontAlgn="base" hangingPunct="0">
              <a:spcBef>
                <a:spcPct val="0"/>
              </a:spcBef>
              <a:spcAft>
                <a:spcPct val="0"/>
              </a:spcAft>
              <a:defRPr sz="2700">
                <a:solidFill>
                  <a:schemeClr val="tx1"/>
                </a:solidFill>
                <a:latin typeface="Arial" charset="0"/>
                <a:ea typeface="ＭＳ Ｐゴシック" charset="0"/>
              </a:defRPr>
            </a:lvl7pPr>
            <a:lvl8pPr marL="1321262" eaLnBrk="0" fontAlgn="base" hangingPunct="0">
              <a:spcBef>
                <a:spcPct val="0"/>
              </a:spcBef>
              <a:spcAft>
                <a:spcPct val="0"/>
              </a:spcAft>
              <a:defRPr sz="2700">
                <a:solidFill>
                  <a:schemeClr val="tx1"/>
                </a:solidFill>
                <a:latin typeface="Arial" charset="0"/>
                <a:ea typeface="ＭＳ Ｐゴシック" charset="0"/>
              </a:defRPr>
            </a:lvl8pPr>
            <a:lvl9pPr marL="1761683" eaLnBrk="0" fontAlgn="base" hangingPunct="0">
              <a:spcBef>
                <a:spcPct val="0"/>
              </a:spcBef>
              <a:spcAft>
                <a:spcPct val="0"/>
              </a:spcAft>
              <a:defRPr sz="2700">
                <a:solidFill>
                  <a:schemeClr val="tx1"/>
                </a:solidFill>
                <a:latin typeface="Arial" charset="0"/>
                <a:ea typeface="ＭＳ Ｐゴシック" charset="0"/>
              </a:defRPr>
            </a:lvl9pPr>
          </a:lstStyle>
          <a:p>
            <a:pPr eaLnBrk="1" hangingPunct="1"/>
            <a:fld id="{17C48602-B219-BE45-82BD-99AF22EC6F85}" type="slidenum">
              <a:rPr lang="en-US" sz="1300">
                <a:latin typeface="Times New Roman" charset="0"/>
              </a:rPr>
              <a:pPr eaLnBrk="1" hangingPunct="1"/>
              <a:t>16</a:t>
            </a:fld>
            <a:endParaRPr lang="en-US" sz="1300">
              <a:latin typeface="Times New Roman"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p:txBody>
          <a:bodyPr/>
          <a:lstStyle>
            <a:lvl1pPr defTabSz="931307" eaLnBrk="0" hangingPunct="0">
              <a:defRPr sz="2700">
                <a:solidFill>
                  <a:schemeClr val="tx1"/>
                </a:solidFill>
                <a:latin typeface="Arial" charset="0"/>
                <a:ea typeface="ＭＳ Ｐゴシック" charset="0"/>
                <a:cs typeface="ＭＳ Ｐゴシック" charset="0"/>
              </a:defRPr>
            </a:lvl1pPr>
            <a:lvl2pPr marL="36539631" indent="-36099210" defTabSz="931307" eaLnBrk="0" hangingPunct="0">
              <a:defRPr sz="2700">
                <a:solidFill>
                  <a:schemeClr val="tx1"/>
                </a:solidFill>
                <a:latin typeface="Arial" charset="0"/>
                <a:ea typeface="ＭＳ Ｐゴシック" charset="0"/>
              </a:defRPr>
            </a:lvl2pPr>
            <a:lvl3pPr eaLnBrk="0" hangingPunct="0">
              <a:defRPr sz="2700">
                <a:solidFill>
                  <a:schemeClr val="tx1"/>
                </a:solidFill>
                <a:latin typeface="Arial" charset="0"/>
                <a:ea typeface="ＭＳ Ｐゴシック" charset="0"/>
              </a:defRPr>
            </a:lvl3pPr>
            <a:lvl4pPr eaLnBrk="0" hangingPunct="0">
              <a:defRPr sz="2700">
                <a:solidFill>
                  <a:schemeClr val="tx1"/>
                </a:solidFill>
                <a:latin typeface="Arial" charset="0"/>
                <a:ea typeface="ＭＳ Ｐゴシック" charset="0"/>
              </a:defRPr>
            </a:lvl4pPr>
            <a:lvl5pPr eaLnBrk="0" hangingPunct="0">
              <a:defRPr sz="2700">
                <a:solidFill>
                  <a:schemeClr val="tx1"/>
                </a:solidFill>
                <a:latin typeface="Arial" charset="0"/>
                <a:ea typeface="ＭＳ Ｐゴシック" charset="0"/>
              </a:defRPr>
            </a:lvl5pPr>
            <a:lvl6pPr marL="440421" eaLnBrk="0" fontAlgn="base" hangingPunct="0">
              <a:spcBef>
                <a:spcPct val="0"/>
              </a:spcBef>
              <a:spcAft>
                <a:spcPct val="0"/>
              </a:spcAft>
              <a:defRPr sz="2700">
                <a:solidFill>
                  <a:schemeClr val="tx1"/>
                </a:solidFill>
                <a:latin typeface="Arial" charset="0"/>
                <a:ea typeface="ＭＳ Ｐゴシック" charset="0"/>
              </a:defRPr>
            </a:lvl6pPr>
            <a:lvl7pPr marL="880842" eaLnBrk="0" fontAlgn="base" hangingPunct="0">
              <a:spcBef>
                <a:spcPct val="0"/>
              </a:spcBef>
              <a:spcAft>
                <a:spcPct val="0"/>
              </a:spcAft>
              <a:defRPr sz="2700">
                <a:solidFill>
                  <a:schemeClr val="tx1"/>
                </a:solidFill>
                <a:latin typeface="Arial" charset="0"/>
                <a:ea typeface="ＭＳ Ｐゴシック" charset="0"/>
              </a:defRPr>
            </a:lvl7pPr>
            <a:lvl8pPr marL="1321262" eaLnBrk="0" fontAlgn="base" hangingPunct="0">
              <a:spcBef>
                <a:spcPct val="0"/>
              </a:spcBef>
              <a:spcAft>
                <a:spcPct val="0"/>
              </a:spcAft>
              <a:defRPr sz="2700">
                <a:solidFill>
                  <a:schemeClr val="tx1"/>
                </a:solidFill>
                <a:latin typeface="Arial" charset="0"/>
                <a:ea typeface="ＭＳ Ｐゴシック" charset="0"/>
              </a:defRPr>
            </a:lvl8pPr>
            <a:lvl9pPr marL="1761683" eaLnBrk="0" fontAlgn="base" hangingPunct="0">
              <a:spcBef>
                <a:spcPct val="0"/>
              </a:spcBef>
              <a:spcAft>
                <a:spcPct val="0"/>
              </a:spcAft>
              <a:defRPr sz="2700">
                <a:solidFill>
                  <a:schemeClr val="tx1"/>
                </a:solidFill>
                <a:latin typeface="Arial" charset="0"/>
                <a:ea typeface="ＭＳ Ｐゴシック" charset="0"/>
              </a:defRPr>
            </a:lvl9pPr>
          </a:lstStyle>
          <a:p>
            <a:pPr eaLnBrk="1" hangingPunct="1"/>
            <a:fld id="{4D35F5E0-6F76-5A4B-9E22-5A9E0AC616F7}" type="slidenum">
              <a:rPr lang="en-US" sz="1300">
                <a:latin typeface="Times New Roman" charset="0"/>
              </a:rPr>
              <a:pPr eaLnBrk="1" hangingPunct="1"/>
              <a:t>17</a:t>
            </a:fld>
            <a:endParaRPr lang="en-US" sz="1300">
              <a:latin typeface="Times New Roman"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307" eaLnBrk="0" hangingPunct="0">
              <a:defRPr sz="2700">
                <a:solidFill>
                  <a:schemeClr val="tx1"/>
                </a:solidFill>
                <a:latin typeface="Arial" charset="0"/>
                <a:ea typeface="ＭＳ Ｐゴシック" charset="0"/>
                <a:cs typeface="ＭＳ Ｐゴシック" charset="0"/>
              </a:defRPr>
            </a:lvl1pPr>
            <a:lvl2pPr marL="36539631" indent="-36099210" defTabSz="931307" eaLnBrk="0" hangingPunct="0">
              <a:defRPr sz="2700">
                <a:solidFill>
                  <a:schemeClr val="tx1"/>
                </a:solidFill>
                <a:latin typeface="Arial" charset="0"/>
                <a:ea typeface="ＭＳ Ｐゴシック" charset="0"/>
              </a:defRPr>
            </a:lvl2pPr>
            <a:lvl3pPr eaLnBrk="0" hangingPunct="0">
              <a:defRPr sz="2700">
                <a:solidFill>
                  <a:schemeClr val="tx1"/>
                </a:solidFill>
                <a:latin typeface="Arial" charset="0"/>
                <a:ea typeface="ＭＳ Ｐゴシック" charset="0"/>
              </a:defRPr>
            </a:lvl3pPr>
            <a:lvl4pPr eaLnBrk="0" hangingPunct="0">
              <a:defRPr sz="2700">
                <a:solidFill>
                  <a:schemeClr val="tx1"/>
                </a:solidFill>
                <a:latin typeface="Arial" charset="0"/>
                <a:ea typeface="ＭＳ Ｐゴシック" charset="0"/>
              </a:defRPr>
            </a:lvl4pPr>
            <a:lvl5pPr eaLnBrk="0" hangingPunct="0">
              <a:defRPr sz="2700">
                <a:solidFill>
                  <a:schemeClr val="tx1"/>
                </a:solidFill>
                <a:latin typeface="Arial" charset="0"/>
                <a:ea typeface="ＭＳ Ｐゴシック" charset="0"/>
              </a:defRPr>
            </a:lvl5pPr>
            <a:lvl6pPr marL="440421" eaLnBrk="0" fontAlgn="base" hangingPunct="0">
              <a:spcBef>
                <a:spcPct val="0"/>
              </a:spcBef>
              <a:spcAft>
                <a:spcPct val="0"/>
              </a:spcAft>
              <a:defRPr sz="2700">
                <a:solidFill>
                  <a:schemeClr val="tx1"/>
                </a:solidFill>
                <a:latin typeface="Arial" charset="0"/>
                <a:ea typeface="ＭＳ Ｐゴシック" charset="0"/>
              </a:defRPr>
            </a:lvl6pPr>
            <a:lvl7pPr marL="880842" eaLnBrk="0" fontAlgn="base" hangingPunct="0">
              <a:spcBef>
                <a:spcPct val="0"/>
              </a:spcBef>
              <a:spcAft>
                <a:spcPct val="0"/>
              </a:spcAft>
              <a:defRPr sz="2700">
                <a:solidFill>
                  <a:schemeClr val="tx1"/>
                </a:solidFill>
                <a:latin typeface="Arial" charset="0"/>
                <a:ea typeface="ＭＳ Ｐゴシック" charset="0"/>
              </a:defRPr>
            </a:lvl7pPr>
            <a:lvl8pPr marL="1321262" eaLnBrk="0" fontAlgn="base" hangingPunct="0">
              <a:spcBef>
                <a:spcPct val="0"/>
              </a:spcBef>
              <a:spcAft>
                <a:spcPct val="0"/>
              </a:spcAft>
              <a:defRPr sz="2700">
                <a:solidFill>
                  <a:schemeClr val="tx1"/>
                </a:solidFill>
                <a:latin typeface="Arial" charset="0"/>
                <a:ea typeface="ＭＳ Ｐゴシック" charset="0"/>
              </a:defRPr>
            </a:lvl8pPr>
            <a:lvl9pPr marL="1761683" eaLnBrk="0" fontAlgn="base" hangingPunct="0">
              <a:spcBef>
                <a:spcPct val="0"/>
              </a:spcBef>
              <a:spcAft>
                <a:spcPct val="0"/>
              </a:spcAft>
              <a:defRPr sz="2700">
                <a:solidFill>
                  <a:schemeClr val="tx1"/>
                </a:solidFill>
                <a:latin typeface="Arial" charset="0"/>
                <a:ea typeface="ＭＳ Ｐゴシック" charset="0"/>
              </a:defRPr>
            </a:lvl9pPr>
          </a:lstStyle>
          <a:p>
            <a:pPr eaLnBrk="1" hangingPunct="1"/>
            <a:fld id="{21E90CDD-741C-BD43-BA9E-0D0BC5A7A88B}" type="slidenum">
              <a:rPr lang="en-US" sz="1300">
                <a:latin typeface="Times New Roman" charset="0"/>
              </a:rPr>
              <a:pPr eaLnBrk="1" hangingPunct="1"/>
              <a:t>18</a:t>
            </a:fld>
            <a:endParaRPr lang="en-US" sz="1300">
              <a:latin typeface="Times New Roman"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307" eaLnBrk="0" hangingPunct="0">
              <a:defRPr sz="2300">
                <a:solidFill>
                  <a:schemeClr val="tx1"/>
                </a:solidFill>
                <a:latin typeface="Arial" charset="0"/>
                <a:ea typeface="ＭＳ Ｐゴシック" charset="0"/>
                <a:cs typeface="ＭＳ Ｐゴシック" charset="0"/>
              </a:defRPr>
            </a:lvl1pPr>
            <a:lvl2pPr marL="715684" indent="-275263" defTabSz="931307" eaLnBrk="0" hangingPunct="0">
              <a:defRPr sz="2300">
                <a:solidFill>
                  <a:schemeClr val="tx1"/>
                </a:solidFill>
                <a:latin typeface="Arial" charset="0"/>
                <a:ea typeface="ＭＳ Ｐゴシック" charset="0"/>
              </a:defRPr>
            </a:lvl2pPr>
            <a:lvl3pPr marL="1101052" indent="-220210" defTabSz="931307" eaLnBrk="0" hangingPunct="0">
              <a:defRPr sz="2300">
                <a:solidFill>
                  <a:schemeClr val="tx1"/>
                </a:solidFill>
                <a:latin typeface="Arial" charset="0"/>
                <a:ea typeface="ＭＳ Ｐゴシック" charset="0"/>
              </a:defRPr>
            </a:lvl3pPr>
            <a:lvl4pPr marL="1541473" indent="-220210" defTabSz="931307" eaLnBrk="0" hangingPunct="0">
              <a:defRPr sz="2300">
                <a:solidFill>
                  <a:schemeClr val="tx1"/>
                </a:solidFill>
                <a:latin typeface="Arial" charset="0"/>
                <a:ea typeface="ＭＳ Ｐゴシック" charset="0"/>
              </a:defRPr>
            </a:lvl4pPr>
            <a:lvl5pPr marL="1981893" indent="-220210" defTabSz="931307" eaLnBrk="0" hangingPunct="0">
              <a:defRPr sz="2300">
                <a:solidFill>
                  <a:schemeClr val="tx1"/>
                </a:solidFill>
                <a:latin typeface="Arial" charset="0"/>
                <a:ea typeface="ＭＳ Ｐゴシック" charset="0"/>
              </a:defRPr>
            </a:lvl5pPr>
            <a:lvl6pPr marL="2422314" indent="-220210" defTabSz="931307" eaLnBrk="0" fontAlgn="base" hangingPunct="0">
              <a:spcBef>
                <a:spcPct val="0"/>
              </a:spcBef>
              <a:spcAft>
                <a:spcPct val="0"/>
              </a:spcAft>
              <a:defRPr sz="2300">
                <a:solidFill>
                  <a:schemeClr val="tx1"/>
                </a:solidFill>
                <a:latin typeface="Arial" charset="0"/>
                <a:ea typeface="ＭＳ Ｐゴシック" charset="0"/>
              </a:defRPr>
            </a:lvl6pPr>
            <a:lvl7pPr marL="2862735" indent="-220210" defTabSz="931307" eaLnBrk="0" fontAlgn="base" hangingPunct="0">
              <a:spcBef>
                <a:spcPct val="0"/>
              </a:spcBef>
              <a:spcAft>
                <a:spcPct val="0"/>
              </a:spcAft>
              <a:defRPr sz="2300">
                <a:solidFill>
                  <a:schemeClr val="tx1"/>
                </a:solidFill>
                <a:latin typeface="Arial" charset="0"/>
                <a:ea typeface="ＭＳ Ｐゴシック" charset="0"/>
              </a:defRPr>
            </a:lvl7pPr>
            <a:lvl8pPr marL="3303156" indent="-220210" defTabSz="931307" eaLnBrk="0" fontAlgn="base" hangingPunct="0">
              <a:spcBef>
                <a:spcPct val="0"/>
              </a:spcBef>
              <a:spcAft>
                <a:spcPct val="0"/>
              </a:spcAft>
              <a:defRPr sz="2300">
                <a:solidFill>
                  <a:schemeClr val="tx1"/>
                </a:solidFill>
                <a:latin typeface="Arial" charset="0"/>
                <a:ea typeface="ＭＳ Ｐゴシック" charset="0"/>
              </a:defRPr>
            </a:lvl8pPr>
            <a:lvl9pPr marL="3743576" indent="-220210" defTabSz="931307"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03183BDB-EE56-F943-9128-19187F44EE0E}" type="slidenum">
              <a:rPr lang="en-US" sz="1300">
                <a:latin typeface="Times New Roman" charset="0"/>
              </a:rPr>
              <a:pPr eaLnBrk="1" hangingPunct="1"/>
              <a:t>19</a:t>
            </a:fld>
            <a:endParaRPr lang="en-US" sz="1300">
              <a:latin typeface="Times New Roman" charset="0"/>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
        <p:nvSpPr>
          <p:cNvPr id="180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2400">
                <a:solidFill>
                  <a:schemeClr val="tx1"/>
                </a:solidFill>
                <a:latin typeface="Arial" charset="0"/>
                <a:ea typeface="ＭＳ Ｐゴシック" charset="0"/>
                <a:cs typeface="Arial" charset="0"/>
              </a:defRPr>
            </a:lvl1pPr>
            <a:lvl2pPr marL="742950" indent="-285750" defTabSz="917575" eaLnBrk="0" hangingPunct="0">
              <a:defRPr sz="2400">
                <a:solidFill>
                  <a:schemeClr val="tx1"/>
                </a:solidFill>
                <a:latin typeface="Arial" charset="0"/>
                <a:ea typeface="Arial" charset="0"/>
                <a:cs typeface="Arial" charset="0"/>
              </a:defRPr>
            </a:lvl2pPr>
            <a:lvl3pPr marL="1143000" indent="-228600" defTabSz="917575" eaLnBrk="0" hangingPunct="0">
              <a:defRPr sz="2400">
                <a:solidFill>
                  <a:schemeClr val="tx1"/>
                </a:solidFill>
                <a:latin typeface="Arial" charset="0"/>
                <a:ea typeface="Arial" charset="0"/>
                <a:cs typeface="Arial" charset="0"/>
              </a:defRPr>
            </a:lvl3pPr>
            <a:lvl4pPr marL="1600200" indent="-228600" defTabSz="917575" eaLnBrk="0" hangingPunct="0">
              <a:defRPr sz="2400">
                <a:solidFill>
                  <a:schemeClr val="tx1"/>
                </a:solidFill>
                <a:latin typeface="Arial" charset="0"/>
                <a:ea typeface="Arial" charset="0"/>
                <a:cs typeface="Arial" charset="0"/>
              </a:defRPr>
            </a:lvl4pPr>
            <a:lvl5pPr marL="2057400" indent="-228600" defTabSz="917575" eaLnBrk="0" hangingPunct="0">
              <a:defRPr sz="2400">
                <a:solidFill>
                  <a:schemeClr val="tx1"/>
                </a:solidFill>
                <a:latin typeface="Arial" charset="0"/>
                <a:ea typeface="Arial" charset="0"/>
                <a:cs typeface="Arial" charset="0"/>
              </a:defRPr>
            </a:lvl5pPr>
            <a:lvl6pPr marL="2514600" indent="-228600" defTabSz="917575"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7575"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7575"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7575"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B62708FA-D9DF-ED4E-A209-4B13F4F90B93}" type="slidenum">
              <a:rPr lang="en-US" sz="1200">
                <a:latin typeface="Times New Roman" charset="0"/>
              </a:rPr>
              <a:pPr eaLnBrk="1" hangingPunct="1"/>
              <a:t>2</a:t>
            </a:fld>
            <a:endParaRPr lang="en-US" sz="1200">
              <a:latin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424" eaLnBrk="0" hangingPunct="0">
              <a:defRPr sz="2700">
                <a:solidFill>
                  <a:schemeClr val="tx1"/>
                </a:solidFill>
                <a:latin typeface="Arial" charset="0"/>
                <a:ea typeface="ＭＳ Ｐゴシック" charset="0"/>
                <a:cs typeface="ＭＳ Ｐゴシック" charset="0"/>
              </a:defRPr>
            </a:lvl1pPr>
            <a:lvl2pPr marL="36539631" indent="-36099210" defTabSz="937424" eaLnBrk="0" hangingPunct="0">
              <a:defRPr sz="2700">
                <a:solidFill>
                  <a:schemeClr val="tx1"/>
                </a:solidFill>
                <a:latin typeface="Arial" charset="0"/>
                <a:ea typeface="ＭＳ Ｐゴシック" charset="0"/>
              </a:defRPr>
            </a:lvl2pPr>
            <a:lvl3pPr eaLnBrk="0" hangingPunct="0">
              <a:defRPr sz="2700">
                <a:solidFill>
                  <a:schemeClr val="tx1"/>
                </a:solidFill>
                <a:latin typeface="Arial" charset="0"/>
                <a:ea typeface="ＭＳ Ｐゴシック" charset="0"/>
              </a:defRPr>
            </a:lvl3pPr>
            <a:lvl4pPr eaLnBrk="0" hangingPunct="0">
              <a:defRPr sz="2700">
                <a:solidFill>
                  <a:schemeClr val="tx1"/>
                </a:solidFill>
                <a:latin typeface="Arial" charset="0"/>
                <a:ea typeface="ＭＳ Ｐゴシック" charset="0"/>
              </a:defRPr>
            </a:lvl4pPr>
            <a:lvl5pPr eaLnBrk="0" hangingPunct="0">
              <a:defRPr sz="2700">
                <a:solidFill>
                  <a:schemeClr val="tx1"/>
                </a:solidFill>
                <a:latin typeface="Arial" charset="0"/>
                <a:ea typeface="ＭＳ Ｐゴシック" charset="0"/>
              </a:defRPr>
            </a:lvl5pPr>
            <a:lvl6pPr marL="440421" eaLnBrk="0" fontAlgn="base" hangingPunct="0">
              <a:spcBef>
                <a:spcPct val="0"/>
              </a:spcBef>
              <a:spcAft>
                <a:spcPct val="0"/>
              </a:spcAft>
              <a:defRPr sz="2700">
                <a:solidFill>
                  <a:schemeClr val="tx1"/>
                </a:solidFill>
                <a:latin typeface="Arial" charset="0"/>
                <a:ea typeface="ＭＳ Ｐゴシック" charset="0"/>
              </a:defRPr>
            </a:lvl6pPr>
            <a:lvl7pPr marL="880842" eaLnBrk="0" fontAlgn="base" hangingPunct="0">
              <a:spcBef>
                <a:spcPct val="0"/>
              </a:spcBef>
              <a:spcAft>
                <a:spcPct val="0"/>
              </a:spcAft>
              <a:defRPr sz="2700">
                <a:solidFill>
                  <a:schemeClr val="tx1"/>
                </a:solidFill>
                <a:latin typeface="Arial" charset="0"/>
                <a:ea typeface="ＭＳ Ｐゴシック" charset="0"/>
              </a:defRPr>
            </a:lvl7pPr>
            <a:lvl8pPr marL="1321262" eaLnBrk="0" fontAlgn="base" hangingPunct="0">
              <a:spcBef>
                <a:spcPct val="0"/>
              </a:spcBef>
              <a:spcAft>
                <a:spcPct val="0"/>
              </a:spcAft>
              <a:defRPr sz="2700">
                <a:solidFill>
                  <a:schemeClr val="tx1"/>
                </a:solidFill>
                <a:latin typeface="Arial" charset="0"/>
                <a:ea typeface="ＭＳ Ｐゴシック" charset="0"/>
              </a:defRPr>
            </a:lvl8pPr>
            <a:lvl9pPr marL="1761683" eaLnBrk="0" fontAlgn="base" hangingPunct="0">
              <a:spcBef>
                <a:spcPct val="0"/>
              </a:spcBef>
              <a:spcAft>
                <a:spcPct val="0"/>
              </a:spcAft>
              <a:defRPr sz="2700">
                <a:solidFill>
                  <a:schemeClr val="tx1"/>
                </a:solidFill>
                <a:latin typeface="Arial" charset="0"/>
                <a:ea typeface="ＭＳ Ｐゴシック" charset="0"/>
              </a:defRPr>
            </a:lvl9pPr>
          </a:lstStyle>
          <a:p>
            <a:pPr eaLnBrk="1" hangingPunct="1"/>
            <a:fld id="{525BA82B-CC49-B446-841B-F9C93404BBD5}" type="slidenum">
              <a:rPr lang="en-US" sz="1300">
                <a:latin typeface="Times New Roman" charset="0"/>
              </a:rPr>
              <a:pPr eaLnBrk="1" hangingPunct="1"/>
              <a:t>20</a:t>
            </a:fld>
            <a:endParaRPr lang="en-US" sz="1300">
              <a:latin typeface="Times New Roman"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xfrm>
            <a:off x="933689" y="4412328"/>
            <a:ext cx="5139848" cy="41804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365" eaLnBrk="0" hangingPunct="0">
              <a:defRPr sz="2700">
                <a:solidFill>
                  <a:schemeClr val="tx1"/>
                </a:solidFill>
                <a:latin typeface="Arial" charset="0"/>
                <a:ea typeface="ＭＳ Ｐゴシック" charset="0"/>
                <a:cs typeface="ＭＳ Ｐゴシック" charset="0"/>
              </a:defRPr>
            </a:lvl1pPr>
            <a:lvl2pPr marL="36539631" indent="-36099210" defTabSz="934365" eaLnBrk="0" hangingPunct="0">
              <a:defRPr sz="2700">
                <a:solidFill>
                  <a:schemeClr val="tx1"/>
                </a:solidFill>
                <a:latin typeface="Arial" charset="0"/>
                <a:ea typeface="ＭＳ Ｐゴシック" charset="0"/>
              </a:defRPr>
            </a:lvl2pPr>
            <a:lvl3pPr eaLnBrk="0" hangingPunct="0">
              <a:defRPr sz="2700">
                <a:solidFill>
                  <a:schemeClr val="tx1"/>
                </a:solidFill>
                <a:latin typeface="Arial" charset="0"/>
                <a:ea typeface="ＭＳ Ｐゴシック" charset="0"/>
              </a:defRPr>
            </a:lvl3pPr>
            <a:lvl4pPr eaLnBrk="0" hangingPunct="0">
              <a:defRPr sz="2700">
                <a:solidFill>
                  <a:schemeClr val="tx1"/>
                </a:solidFill>
                <a:latin typeface="Arial" charset="0"/>
                <a:ea typeface="ＭＳ Ｐゴシック" charset="0"/>
              </a:defRPr>
            </a:lvl4pPr>
            <a:lvl5pPr eaLnBrk="0" hangingPunct="0">
              <a:defRPr sz="2700">
                <a:solidFill>
                  <a:schemeClr val="tx1"/>
                </a:solidFill>
                <a:latin typeface="Arial" charset="0"/>
                <a:ea typeface="ＭＳ Ｐゴシック" charset="0"/>
              </a:defRPr>
            </a:lvl5pPr>
            <a:lvl6pPr marL="440421" eaLnBrk="0" fontAlgn="base" hangingPunct="0">
              <a:spcBef>
                <a:spcPct val="0"/>
              </a:spcBef>
              <a:spcAft>
                <a:spcPct val="0"/>
              </a:spcAft>
              <a:defRPr sz="2700">
                <a:solidFill>
                  <a:schemeClr val="tx1"/>
                </a:solidFill>
                <a:latin typeface="Arial" charset="0"/>
                <a:ea typeface="ＭＳ Ｐゴシック" charset="0"/>
              </a:defRPr>
            </a:lvl6pPr>
            <a:lvl7pPr marL="880842" eaLnBrk="0" fontAlgn="base" hangingPunct="0">
              <a:spcBef>
                <a:spcPct val="0"/>
              </a:spcBef>
              <a:spcAft>
                <a:spcPct val="0"/>
              </a:spcAft>
              <a:defRPr sz="2700">
                <a:solidFill>
                  <a:schemeClr val="tx1"/>
                </a:solidFill>
                <a:latin typeface="Arial" charset="0"/>
                <a:ea typeface="ＭＳ Ｐゴシック" charset="0"/>
              </a:defRPr>
            </a:lvl7pPr>
            <a:lvl8pPr marL="1321262" eaLnBrk="0" fontAlgn="base" hangingPunct="0">
              <a:spcBef>
                <a:spcPct val="0"/>
              </a:spcBef>
              <a:spcAft>
                <a:spcPct val="0"/>
              </a:spcAft>
              <a:defRPr sz="2700">
                <a:solidFill>
                  <a:schemeClr val="tx1"/>
                </a:solidFill>
                <a:latin typeface="Arial" charset="0"/>
                <a:ea typeface="ＭＳ Ｐゴシック" charset="0"/>
              </a:defRPr>
            </a:lvl8pPr>
            <a:lvl9pPr marL="1761683" eaLnBrk="0" fontAlgn="base" hangingPunct="0">
              <a:spcBef>
                <a:spcPct val="0"/>
              </a:spcBef>
              <a:spcAft>
                <a:spcPct val="0"/>
              </a:spcAft>
              <a:defRPr sz="2700">
                <a:solidFill>
                  <a:schemeClr val="tx1"/>
                </a:solidFill>
                <a:latin typeface="Arial" charset="0"/>
                <a:ea typeface="ＭＳ Ｐゴシック" charset="0"/>
              </a:defRPr>
            </a:lvl9pPr>
          </a:lstStyle>
          <a:p>
            <a:pPr eaLnBrk="1" hangingPunct="1"/>
            <a:fld id="{C77EC630-4F00-5D45-8876-2BED66D99D3C}" type="slidenum">
              <a:rPr lang="en-US" sz="1300">
                <a:latin typeface="Times New Roman" charset="0"/>
              </a:rPr>
              <a:pPr eaLnBrk="1" hangingPunct="1"/>
              <a:t>21</a:t>
            </a:fld>
            <a:endParaRPr lang="en-US" sz="1300">
              <a:latin typeface="Times New Roman"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5EB72F8E-DEF9-3445-8B17-C6810C238E05}" type="slidenum">
              <a:rPr lang="en-US"/>
              <a:pPr/>
              <a:t>22</a:t>
            </a:fld>
            <a:endParaRPr lang="en-US"/>
          </a:p>
        </p:txBody>
      </p:sp>
      <p:sp>
        <p:nvSpPr>
          <p:cNvPr id="3625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25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p:txBody>
          <a:bodyPr/>
          <a:lstStyle>
            <a:lvl1pPr defTabSz="931307" eaLnBrk="0" hangingPunct="0">
              <a:defRPr sz="2700">
                <a:solidFill>
                  <a:schemeClr val="tx1"/>
                </a:solidFill>
                <a:latin typeface="Arial" charset="0"/>
                <a:ea typeface="ＭＳ Ｐゴシック" charset="0"/>
                <a:cs typeface="ＭＳ Ｐゴシック" charset="0"/>
              </a:defRPr>
            </a:lvl1pPr>
            <a:lvl2pPr marL="36539631" indent="-36099210" defTabSz="931307" eaLnBrk="0" hangingPunct="0">
              <a:defRPr sz="2700">
                <a:solidFill>
                  <a:schemeClr val="tx1"/>
                </a:solidFill>
                <a:latin typeface="Arial" charset="0"/>
                <a:ea typeface="ＭＳ Ｐゴシック" charset="0"/>
              </a:defRPr>
            </a:lvl2pPr>
            <a:lvl3pPr eaLnBrk="0" hangingPunct="0">
              <a:defRPr sz="2700">
                <a:solidFill>
                  <a:schemeClr val="tx1"/>
                </a:solidFill>
                <a:latin typeface="Arial" charset="0"/>
                <a:ea typeface="ＭＳ Ｐゴシック" charset="0"/>
              </a:defRPr>
            </a:lvl3pPr>
            <a:lvl4pPr eaLnBrk="0" hangingPunct="0">
              <a:defRPr sz="2700">
                <a:solidFill>
                  <a:schemeClr val="tx1"/>
                </a:solidFill>
                <a:latin typeface="Arial" charset="0"/>
                <a:ea typeface="ＭＳ Ｐゴシック" charset="0"/>
              </a:defRPr>
            </a:lvl4pPr>
            <a:lvl5pPr eaLnBrk="0" hangingPunct="0">
              <a:defRPr sz="2700">
                <a:solidFill>
                  <a:schemeClr val="tx1"/>
                </a:solidFill>
                <a:latin typeface="Arial" charset="0"/>
                <a:ea typeface="ＭＳ Ｐゴシック" charset="0"/>
              </a:defRPr>
            </a:lvl5pPr>
            <a:lvl6pPr marL="440421" eaLnBrk="0" fontAlgn="base" hangingPunct="0">
              <a:spcBef>
                <a:spcPct val="0"/>
              </a:spcBef>
              <a:spcAft>
                <a:spcPct val="0"/>
              </a:spcAft>
              <a:defRPr sz="2700">
                <a:solidFill>
                  <a:schemeClr val="tx1"/>
                </a:solidFill>
                <a:latin typeface="Arial" charset="0"/>
                <a:ea typeface="ＭＳ Ｐゴシック" charset="0"/>
              </a:defRPr>
            </a:lvl6pPr>
            <a:lvl7pPr marL="880842" eaLnBrk="0" fontAlgn="base" hangingPunct="0">
              <a:spcBef>
                <a:spcPct val="0"/>
              </a:spcBef>
              <a:spcAft>
                <a:spcPct val="0"/>
              </a:spcAft>
              <a:defRPr sz="2700">
                <a:solidFill>
                  <a:schemeClr val="tx1"/>
                </a:solidFill>
                <a:latin typeface="Arial" charset="0"/>
                <a:ea typeface="ＭＳ Ｐゴシック" charset="0"/>
              </a:defRPr>
            </a:lvl7pPr>
            <a:lvl8pPr marL="1321262" eaLnBrk="0" fontAlgn="base" hangingPunct="0">
              <a:spcBef>
                <a:spcPct val="0"/>
              </a:spcBef>
              <a:spcAft>
                <a:spcPct val="0"/>
              </a:spcAft>
              <a:defRPr sz="2700">
                <a:solidFill>
                  <a:schemeClr val="tx1"/>
                </a:solidFill>
                <a:latin typeface="Arial" charset="0"/>
                <a:ea typeface="ＭＳ Ｐゴシック" charset="0"/>
              </a:defRPr>
            </a:lvl8pPr>
            <a:lvl9pPr marL="1761683" eaLnBrk="0" fontAlgn="base" hangingPunct="0">
              <a:spcBef>
                <a:spcPct val="0"/>
              </a:spcBef>
              <a:spcAft>
                <a:spcPct val="0"/>
              </a:spcAft>
              <a:defRPr sz="2700">
                <a:solidFill>
                  <a:schemeClr val="tx1"/>
                </a:solidFill>
                <a:latin typeface="Arial" charset="0"/>
                <a:ea typeface="ＭＳ Ｐゴシック" charset="0"/>
              </a:defRPr>
            </a:lvl9pPr>
          </a:lstStyle>
          <a:p>
            <a:pPr eaLnBrk="1" hangingPunct="1"/>
            <a:fld id="{D87C43EF-414B-B746-B06E-682DC969CAD1}" type="slidenum">
              <a:rPr lang="en-US" sz="1300">
                <a:latin typeface="Times New Roman" charset="0"/>
              </a:rPr>
              <a:pPr eaLnBrk="1" hangingPunct="1"/>
              <a:t>23</a:t>
            </a:fld>
            <a:endParaRPr lang="en-US" sz="1300">
              <a:latin typeface="Times New Roman"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
        <p:nvSpPr>
          <p:cNvPr id="180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488" eaLnBrk="0" hangingPunct="0">
              <a:defRPr sz="2400">
                <a:solidFill>
                  <a:schemeClr val="tx1"/>
                </a:solidFill>
                <a:latin typeface="Arial" charset="0"/>
                <a:ea typeface="ＭＳ Ｐゴシック" charset="0"/>
                <a:cs typeface="Arial" charset="0"/>
              </a:defRPr>
            </a:lvl1pPr>
            <a:lvl2pPr marL="742880" indent="-285723" defTabSz="917488" eaLnBrk="0" hangingPunct="0">
              <a:defRPr sz="2400">
                <a:solidFill>
                  <a:schemeClr val="tx1"/>
                </a:solidFill>
                <a:latin typeface="Arial" charset="0"/>
                <a:ea typeface="Arial" charset="0"/>
                <a:cs typeface="Arial" charset="0"/>
              </a:defRPr>
            </a:lvl2pPr>
            <a:lvl3pPr marL="1142892" indent="-228579" defTabSz="917488" eaLnBrk="0" hangingPunct="0">
              <a:defRPr sz="2400">
                <a:solidFill>
                  <a:schemeClr val="tx1"/>
                </a:solidFill>
                <a:latin typeface="Arial" charset="0"/>
                <a:ea typeface="Arial" charset="0"/>
                <a:cs typeface="Arial" charset="0"/>
              </a:defRPr>
            </a:lvl3pPr>
            <a:lvl4pPr marL="1600049" indent="-228579" defTabSz="917488" eaLnBrk="0" hangingPunct="0">
              <a:defRPr sz="2400">
                <a:solidFill>
                  <a:schemeClr val="tx1"/>
                </a:solidFill>
                <a:latin typeface="Arial" charset="0"/>
                <a:ea typeface="Arial" charset="0"/>
                <a:cs typeface="Arial" charset="0"/>
              </a:defRPr>
            </a:lvl4pPr>
            <a:lvl5pPr marL="2057205" indent="-228579" defTabSz="917488" eaLnBrk="0" hangingPunct="0">
              <a:defRPr sz="2400">
                <a:solidFill>
                  <a:schemeClr val="tx1"/>
                </a:solidFill>
                <a:latin typeface="Arial" charset="0"/>
                <a:ea typeface="Arial" charset="0"/>
                <a:cs typeface="Arial" charset="0"/>
              </a:defRPr>
            </a:lvl5pPr>
            <a:lvl6pPr marL="2514362" indent="-228579" defTabSz="917488" eaLnBrk="0" fontAlgn="base" hangingPunct="0">
              <a:spcBef>
                <a:spcPct val="0"/>
              </a:spcBef>
              <a:spcAft>
                <a:spcPct val="0"/>
              </a:spcAft>
              <a:defRPr sz="2400">
                <a:solidFill>
                  <a:schemeClr val="tx1"/>
                </a:solidFill>
                <a:latin typeface="Arial" charset="0"/>
                <a:ea typeface="Arial" charset="0"/>
                <a:cs typeface="Arial" charset="0"/>
              </a:defRPr>
            </a:lvl6pPr>
            <a:lvl7pPr marL="2971518" indent="-228579" defTabSz="917488" eaLnBrk="0" fontAlgn="base" hangingPunct="0">
              <a:spcBef>
                <a:spcPct val="0"/>
              </a:spcBef>
              <a:spcAft>
                <a:spcPct val="0"/>
              </a:spcAft>
              <a:defRPr sz="2400">
                <a:solidFill>
                  <a:schemeClr val="tx1"/>
                </a:solidFill>
                <a:latin typeface="Arial" charset="0"/>
                <a:ea typeface="Arial" charset="0"/>
                <a:cs typeface="Arial" charset="0"/>
              </a:defRPr>
            </a:lvl7pPr>
            <a:lvl8pPr marL="3428676" indent="-228579" defTabSz="917488" eaLnBrk="0" fontAlgn="base" hangingPunct="0">
              <a:spcBef>
                <a:spcPct val="0"/>
              </a:spcBef>
              <a:spcAft>
                <a:spcPct val="0"/>
              </a:spcAft>
              <a:defRPr sz="2400">
                <a:solidFill>
                  <a:schemeClr val="tx1"/>
                </a:solidFill>
                <a:latin typeface="Arial" charset="0"/>
                <a:ea typeface="Arial" charset="0"/>
                <a:cs typeface="Arial" charset="0"/>
              </a:defRPr>
            </a:lvl8pPr>
            <a:lvl9pPr marL="3885833" indent="-228579" defTabSz="917488"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B62708FA-D9DF-ED4E-A209-4B13F4F90B93}" type="slidenum">
              <a:rPr lang="en-US" sz="1200">
                <a:latin typeface="Times New Roman" charset="0"/>
              </a:rPr>
              <a:pPr eaLnBrk="1" hangingPunct="1"/>
              <a:t>24</a:t>
            </a:fld>
            <a:endParaRPr lang="en-US" sz="1200">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307" eaLnBrk="0" hangingPunct="0">
              <a:defRPr sz="2700">
                <a:solidFill>
                  <a:schemeClr val="tx1"/>
                </a:solidFill>
                <a:latin typeface="Arial" charset="0"/>
                <a:ea typeface="ＭＳ Ｐゴシック" charset="0"/>
                <a:cs typeface="ＭＳ Ｐゴシック" charset="0"/>
              </a:defRPr>
            </a:lvl1pPr>
            <a:lvl2pPr marL="36539631" indent="-36099210" defTabSz="931307" eaLnBrk="0" hangingPunct="0">
              <a:defRPr sz="2700">
                <a:solidFill>
                  <a:schemeClr val="tx1"/>
                </a:solidFill>
                <a:latin typeface="Arial" charset="0"/>
                <a:ea typeface="ＭＳ Ｐゴシック" charset="0"/>
              </a:defRPr>
            </a:lvl2pPr>
            <a:lvl3pPr eaLnBrk="0" hangingPunct="0">
              <a:defRPr sz="2700">
                <a:solidFill>
                  <a:schemeClr val="tx1"/>
                </a:solidFill>
                <a:latin typeface="Arial" charset="0"/>
                <a:ea typeface="ＭＳ Ｐゴシック" charset="0"/>
              </a:defRPr>
            </a:lvl3pPr>
            <a:lvl4pPr eaLnBrk="0" hangingPunct="0">
              <a:defRPr sz="2700">
                <a:solidFill>
                  <a:schemeClr val="tx1"/>
                </a:solidFill>
                <a:latin typeface="Arial" charset="0"/>
                <a:ea typeface="ＭＳ Ｐゴシック" charset="0"/>
              </a:defRPr>
            </a:lvl4pPr>
            <a:lvl5pPr eaLnBrk="0" hangingPunct="0">
              <a:defRPr sz="2700">
                <a:solidFill>
                  <a:schemeClr val="tx1"/>
                </a:solidFill>
                <a:latin typeface="Arial" charset="0"/>
                <a:ea typeface="ＭＳ Ｐゴシック" charset="0"/>
              </a:defRPr>
            </a:lvl5pPr>
            <a:lvl6pPr marL="440421" eaLnBrk="0" fontAlgn="base" hangingPunct="0">
              <a:spcBef>
                <a:spcPct val="0"/>
              </a:spcBef>
              <a:spcAft>
                <a:spcPct val="0"/>
              </a:spcAft>
              <a:defRPr sz="2700">
                <a:solidFill>
                  <a:schemeClr val="tx1"/>
                </a:solidFill>
                <a:latin typeface="Arial" charset="0"/>
                <a:ea typeface="ＭＳ Ｐゴシック" charset="0"/>
              </a:defRPr>
            </a:lvl6pPr>
            <a:lvl7pPr marL="880842" eaLnBrk="0" fontAlgn="base" hangingPunct="0">
              <a:spcBef>
                <a:spcPct val="0"/>
              </a:spcBef>
              <a:spcAft>
                <a:spcPct val="0"/>
              </a:spcAft>
              <a:defRPr sz="2700">
                <a:solidFill>
                  <a:schemeClr val="tx1"/>
                </a:solidFill>
                <a:latin typeface="Arial" charset="0"/>
                <a:ea typeface="ＭＳ Ｐゴシック" charset="0"/>
              </a:defRPr>
            </a:lvl7pPr>
            <a:lvl8pPr marL="1321262" eaLnBrk="0" fontAlgn="base" hangingPunct="0">
              <a:spcBef>
                <a:spcPct val="0"/>
              </a:spcBef>
              <a:spcAft>
                <a:spcPct val="0"/>
              </a:spcAft>
              <a:defRPr sz="2700">
                <a:solidFill>
                  <a:schemeClr val="tx1"/>
                </a:solidFill>
                <a:latin typeface="Arial" charset="0"/>
                <a:ea typeface="ＭＳ Ｐゴシック" charset="0"/>
              </a:defRPr>
            </a:lvl8pPr>
            <a:lvl9pPr marL="1761683" eaLnBrk="0" fontAlgn="base" hangingPunct="0">
              <a:spcBef>
                <a:spcPct val="0"/>
              </a:spcBef>
              <a:spcAft>
                <a:spcPct val="0"/>
              </a:spcAft>
              <a:defRPr sz="2700">
                <a:solidFill>
                  <a:schemeClr val="tx1"/>
                </a:solidFill>
                <a:latin typeface="Arial" charset="0"/>
                <a:ea typeface="ＭＳ Ｐゴシック" charset="0"/>
              </a:defRPr>
            </a:lvl9pPr>
          </a:lstStyle>
          <a:p>
            <a:pPr eaLnBrk="1" hangingPunct="1"/>
            <a:fld id="{4DCEA5F0-D439-8445-B15C-2DABB985D4F0}" type="slidenum">
              <a:rPr lang="en-US" sz="1300">
                <a:latin typeface="Times New Roman" charset="0"/>
              </a:rPr>
              <a:pPr eaLnBrk="1" hangingPunct="1"/>
              <a:t>25</a:t>
            </a:fld>
            <a:endParaRPr lang="en-US" sz="1300">
              <a:latin typeface="Times New Roman" charset="0"/>
            </a:endParaRPr>
          </a:p>
        </p:txBody>
      </p:sp>
      <p:sp>
        <p:nvSpPr>
          <p:cNvPr id="65539" name="Rectangle 2"/>
          <p:cNvSpPr>
            <a:spLocks noGrp="1" noRot="1" noChangeAspect="1" noChangeArrowheads="1" noTextEdit="1"/>
          </p:cNvSpPr>
          <p:nvPr>
            <p:ph type="sldImg"/>
          </p:nvPr>
        </p:nvSpPr>
        <p:spPr>
          <a:xfrm>
            <a:off x="1219200" y="695325"/>
            <a:ext cx="4572000" cy="3484563"/>
          </a:xfrm>
          <a:ln/>
        </p:spPr>
      </p:sp>
      <p:sp>
        <p:nvSpPr>
          <p:cNvPr id="65540" name="Rectangle 3"/>
          <p:cNvSpPr>
            <a:spLocks noGrp="1" noChangeArrowheads="1"/>
          </p:cNvSpPr>
          <p:nvPr>
            <p:ph type="body" idx="1"/>
          </p:nvPr>
        </p:nvSpPr>
        <p:spPr>
          <a:xfrm>
            <a:off x="933689" y="4412328"/>
            <a:ext cx="5139848" cy="41804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p:txBody>
          <a:bodyPr/>
          <a:lstStyle/>
          <a:p>
            <a:pPr>
              <a:defRPr/>
            </a:pPr>
            <a:fld id="{69781B43-75C1-7640-96A3-A5727CFC1C1E}" type="slidenum">
              <a:rPr lang="en-US"/>
              <a:pPr>
                <a:defRPr/>
              </a:pPr>
              <a:t>26</a:t>
            </a:fld>
            <a:endParaRPr lang="en-US"/>
          </a:p>
        </p:txBody>
      </p:sp>
      <p:sp>
        <p:nvSpPr>
          <p:cNvPr id="3193858" name="Rectangle 2"/>
          <p:cNvSpPr>
            <a:spLocks noGrp="1" noRot="1" noChangeAspect="1" noChangeArrowheads="1" noTextEdit="1"/>
          </p:cNvSpPr>
          <p:nvPr>
            <p:ph type="sldImg"/>
          </p:nvPr>
        </p:nvSpPr>
        <p:spPr>
          <a:xfrm>
            <a:off x="1219200" y="696913"/>
            <a:ext cx="4568825" cy="3482975"/>
          </a:xfrm>
          <a:ln/>
          <a:extLst>
            <a:ext uri="{FAA26D3D-D897-4be2-8F04-BA451C77F1D7}">
              <ma14:placeholderFlag xmlns:ma14="http://schemas.microsoft.com/office/mac/drawingml/2011/main" val="1"/>
            </a:ext>
          </a:extLst>
        </p:spPr>
      </p:sp>
      <p:sp>
        <p:nvSpPr>
          <p:cNvPr id="3193859" name="Rectangle 3"/>
          <p:cNvSpPr>
            <a:spLocks noGrp="1" noChangeArrowheads="1"/>
          </p:cNvSpPr>
          <p:nvPr>
            <p:ph type="body" idx="1"/>
          </p:nvPr>
        </p:nvSpPr>
        <p:spPr>
          <a:xfrm>
            <a:off x="701027" y="4412328"/>
            <a:ext cx="5605172" cy="4178886"/>
          </a:xfrm>
        </p:spPr>
        <p:txBody>
          <a:bodyPr/>
          <a:lstStyle/>
          <a:p>
            <a:pPr eaLnBrk="1" hangingPunct="1">
              <a:defRPr/>
            </a:pPr>
            <a:endParaRPr lang="en-US" smtClean="0">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p:txBody>
          <a:bodyPr/>
          <a:lstStyle/>
          <a:p>
            <a:pPr>
              <a:defRPr/>
            </a:pPr>
            <a:fld id="{5B1B4BB6-AA63-6448-AEE8-B98630EC2DD3}" type="slidenum">
              <a:rPr lang="en-US"/>
              <a:pPr>
                <a:defRPr/>
              </a:pPr>
              <a:t>27</a:t>
            </a:fld>
            <a:endParaRPr lang="en-US"/>
          </a:p>
        </p:txBody>
      </p:sp>
      <p:sp>
        <p:nvSpPr>
          <p:cNvPr id="3185666" name="Rectangle 2"/>
          <p:cNvSpPr>
            <a:spLocks noGrp="1" noRot="1" noChangeAspect="1" noChangeArrowheads="1" noTextEdit="1"/>
          </p:cNvSpPr>
          <p:nvPr>
            <p:ph type="sldImg"/>
          </p:nvPr>
        </p:nvSpPr>
        <p:spPr>
          <a:xfrm>
            <a:off x="1219200" y="693738"/>
            <a:ext cx="4572000" cy="3484562"/>
          </a:xfrm>
          <a:ln/>
          <a:extLst>
            <a:ext uri="{FAA26D3D-D897-4be2-8F04-BA451C77F1D7}">
              <ma14:placeholderFlag xmlns:ma14="http://schemas.microsoft.com/office/mac/drawingml/2011/main" val="1"/>
            </a:ext>
          </a:extLst>
        </p:spPr>
      </p:sp>
      <p:sp>
        <p:nvSpPr>
          <p:cNvPr id="3185667" name="Rectangle 3"/>
          <p:cNvSpPr>
            <a:spLocks noGrp="1" noChangeArrowheads="1"/>
          </p:cNvSpPr>
          <p:nvPr>
            <p:ph type="body" idx="1"/>
          </p:nvPr>
        </p:nvSpPr>
        <p:spPr>
          <a:xfrm>
            <a:off x="933689" y="4412328"/>
            <a:ext cx="5139848" cy="4181958"/>
          </a:xfrm>
        </p:spPr>
        <p:txBody>
          <a:bodyPr/>
          <a:lstStyle/>
          <a:p>
            <a:pPr eaLnBrk="1" hangingPunct="1">
              <a:defRPr/>
            </a:pPr>
            <a:endParaRPr lang="en-US" smtClean="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307" eaLnBrk="0" hangingPunct="0">
              <a:defRPr sz="2700">
                <a:solidFill>
                  <a:schemeClr val="tx1"/>
                </a:solidFill>
                <a:latin typeface="Arial" charset="0"/>
                <a:ea typeface="ＭＳ Ｐゴシック" charset="0"/>
                <a:cs typeface="ＭＳ Ｐゴシック" charset="0"/>
              </a:defRPr>
            </a:lvl1pPr>
            <a:lvl2pPr marL="36539631" indent="-36099210" defTabSz="931307" eaLnBrk="0" hangingPunct="0">
              <a:defRPr sz="2700">
                <a:solidFill>
                  <a:schemeClr val="tx1"/>
                </a:solidFill>
                <a:latin typeface="Arial" charset="0"/>
                <a:ea typeface="ＭＳ Ｐゴシック" charset="0"/>
              </a:defRPr>
            </a:lvl2pPr>
            <a:lvl3pPr eaLnBrk="0" hangingPunct="0">
              <a:defRPr sz="2700">
                <a:solidFill>
                  <a:schemeClr val="tx1"/>
                </a:solidFill>
                <a:latin typeface="Arial" charset="0"/>
                <a:ea typeface="ＭＳ Ｐゴシック" charset="0"/>
              </a:defRPr>
            </a:lvl3pPr>
            <a:lvl4pPr eaLnBrk="0" hangingPunct="0">
              <a:defRPr sz="2700">
                <a:solidFill>
                  <a:schemeClr val="tx1"/>
                </a:solidFill>
                <a:latin typeface="Arial" charset="0"/>
                <a:ea typeface="ＭＳ Ｐゴシック" charset="0"/>
              </a:defRPr>
            </a:lvl4pPr>
            <a:lvl5pPr eaLnBrk="0" hangingPunct="0">
              <a:defRPr sz="2700">
                <a:solidFill>
                  <a:schemeClr val="tx1"/>
                </a:solidFill>
                <a:latin typeface="Arial" charset="0"/>
                <a:ea typeface="ＭＳ Ｐゴシック" charset="0"/>
              </a:defRPr>
            </a:lvl5pPr>
            <a:lvl6pPr marL="440421" eaLnBrk="0" fontAlgn="base" hangingPunct="0">
              <a:spcBef>
                <a:spcPct val="0"/>
              </a:spcBef>
              <a:spcAft>
                <a:spcPct val="0"/>
              </a:spcAft>
              <a:defRPr sz="2700">
                <a:solidFill>
                  <a:schemeClr val="tx1"/>
                </a:solidFill>
                <a:latin typeface="Arial" charset="0"/>
                <a:ea typeface="ＭＳ Ｐゴシック" charset="0"/>
              </a:defRPr>
            </a:lvl6pPr>
            <a:lvl7pPr marL="880842" eaLnBrk="0" fontAlgn="base" hangingPunct="0">
              <a:spcBef>
                <a:spcPct val="0"/>
              </a:spcBef>
              <a:spcAft>
                <a:spcPct val="0"/>
              </a:spcAft>
              <a:defRPr sz="2700">
                <a:solidFill>
                  <a:schemeClr val="tx1"/>
                </a:solidFill>
                <a:latin typeface="Arial" charset="0"/>
                <a:ea typeface="ＭＳ Ｐゴシック" charset="0"/>
              </a:defRPr>
            </a:lvl7pPr>
            <a:lvl8pPr marL="1321262" eaLnBrk="0" fontAlgn="base" hangingPunct="0">
              <a:spcBef>
                <a:spcPct val="0"/>
              </a:spcBef>
              <a:spcAft>
                <a:spcPct val="0"/>
              </a:spcAft>
              <a:defRPr sz="2700">
                <a:solidFill>
                  <a:schemeClr val="tx1"/>
                </a:solidFill>
                <a:latin typeface="Arial" charset="0"/>
                <a:ea typeface="ＭＳ Ｐゴシック" charset="0"/>
              </a:defRPr>
            </a:lvl8pPr>
            <a:lvl9pPr marL="1761683" eaLnBrk="0" fontAlgn="base" hangingPunct="0">
              <a:spcBef>
                <a:spcPct val="0"/>
              </a:spcBef>
              <a:spcAft>
                <a:spcPct val="0"/>
              </a:spcAft>
              <a:defRPr sz="2700">
                <a:solidFill>
                  <a:schemeClr val="tx1"/>
                </a:solidFill>
                <a:latin typeface="Arial" charset="0"/>
                <a:ea typeface="ＭＳ Ｐゴシック" charset="0"/>
              </a:defRPr>
            </a:lvl9pPr>
          </a:lstStyle>
          <a:p>
            <a:pPr eaLnBrk="1" hangingPunct="1"/>
            <a:fld id="{6A6EBC92-E960-E84A-9E15-0A6905ABE6C5}" type="slidenum">
              <a:rPr lang="en-US" sz="1300">
                <a:latin typeface="Times New Roman" charset="0"/>
              </a:rPr>
              <a:pPr eaLnBrk="1" hangingPunct="1"/>
              <a:t>28</a:t>
            </a:fld>
            <a:endParaRPr lang="en-US" sz="1300">
              <a:latin typeface="Times New Roman" charset="0"/>
            </a:endParaRPr>
          </a:p>
        </p:txBody>
      </p:sp>
      <p:sp>
        <p:nvSpPr>
          <p:cNvPr id="67587" name="Rectangle 2"/>
          <p:cNvSpPr>
            <a:spLocks noGrp="1" noRot="1" noChangeAspect="1" noChangeArrowheads="1" noTextEdit="1"/>
          </p:cNvSpPr>
          <p:nvPr>
            <p:ph type="sldImg"/>
          </p:nvPr>
        </p:nvSpPr>
        <p:spPr>
          <a:xfrm>
            <a:off x="1219200" y="695325"/>
            <a:ext cx="4572000" cy="3484563"/>
          </a:xfrm>
          <a:ln/>
        </p:spPr>
      </p:sp>
      <p:sp>
        <p:nvSpPr>
          <p:cNvPr id="67588" name="Rectangle 3"/>
          <p:cNvSpPr>
            <a:spLocks noGrp="1" noChangeArrowheads="1"/>
          </p:cNvSpPr>
          <p:nvPr>
            <p:ph type="body" idx="1"/>
          </p:nvPr>
        </p:nvSpPr>
        <p:spPr>
          <a:xfrm>
            <a:off x="933689" y="4412328"/>
            <a:ext cx="5139848" cy="41804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63173221-3CC5-384E-8959-681ECC6CE23F}" type="slidenum">
              <a:rPr lang="en-US"/>
              <a:pPr/>
              <a:t>29</a:t>
            </a:fld>
            <a:endParaRPr lang="en-US"/>
          </a:p>
        </p:txBody>
      </p:sp>
      <p:sp>
        <p:nvSpPr>
          <p:cNvPr id="3937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937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307" eaLnBrk="0" hangingPunct="0">
              <a:defRPr sz="2300">
                <a:solidFill>
                  <a:schemeClr val="tx1"/>
                </a:solidFill>
                <a:latin typeface="Arial" charset="0"/>
                <a:ea typeface="ＭＳ Ｐゴシック" charset="0"/>
                <a:cs typeface="ＭＳ Ｐゴシック" charset="0"/>
              </a:defRPr>
            </a:lvl1pPr>
            <a:lvl2pPr marL="715684" indent="-275263" defTabSz="931307" eaLnBrk="0" hangingPunct="0">
              <a:defRPr sz="2300">
                <a:solidFill>
                  <a:schemeClr val="tx1"/>
                </a:solidFill>
                <a:latin typeface="Arial" charset="0"/>
                <a:ea typeface="ＭＳ Ｐゴシック" charset="0"/>
              </a:defRPr>
            </a:lvl2pPr>
            <a:lvl3pPr marL="1101052" indent="-220210" defTabSz="931307" eaLnBrk="0" hangingPunct="0">
              <a:defRPr sz="2300">
                <a:solidFill>
                  <a:schemeClr val="tx1"/>
                </a:solidFill>
                <a:latin typeface="Arial" charset="0"/>
                <a:ea typeface="ＭＳ Ｐゴシック" charset="0"/>
              </a:defRPr>
            </a:lvl3pPr>
            <a:lvl4pPr marL="1541473" indent="-220210" defTabSz="931307" eaLnBrk="0" hangingPunct="0">
              <a:defRPr sz="2300">
                <a:solidFill>
                  <a:schemeClr val="tx1"/>
                </a:solidFill>
                <a:latin typeface="Arial" charset="0"/>
                <a:ea typeface="ＭＳ Ｐゴシック" charset="0"/>
              </a:defRPr>
            </a:lvl4pPr>
            <a:lvl5pPr marL="1981893" indent="-220210" defTabSz="931307" eaLnBrk="0" hangingPunct="0">
              <a:defRPr sz="2300">
                <a:solidFill>
                  <a:schemeClr val="tx1"/>
                </a:solidFill>
                <a:latin typeface="Arial" charset="0"/>
                <a:ea typeface="ＭＳ Ｐゴシック" charset="0"/>
              </a:defRPr>
            </a:lvl5pPr>
            <a:lvl6pPr marL="2422314" indent="-220210" defTabSz="931307" eaLnBrk="0" fontAlgn="base" hangingPunct="0">
              <a:spcBef>
                <a:spcPct val="0"/>
              </a:spcBef>
              <a:spcAft>
                <a:spcPct val="0"/>
              </a:spcAft>
              <a:defRPr sz="2300">
                <a:solidFill>
                  <a:schemeClr val="tx1"/>
                </a:solidFill>
                <a:latin typeface="Arial" charset="0"/>
                <a:ea typeface="ＭＳ Ｐゴシック" charset="0"/>
              </a:defRPr>
            </a:lvl6pPr>
            <a:lvl7pPr marL="2862735" indent="-220210" defTabSz="931307" eaLnBrk="0" fontAlgn="base" hangingPunct="0">
              <a:spcBef>
                <a:spcPct val="0"/>
              </a:spcBef>
              <a:spcAft>
                <a:spcPct val="0"/>
              </a:spcAft>
              <a:defRPr sz="2300">
                <a:solidFill>
                  <a:schemeClr val="tx1"/>
                </a:solidFill>
                <a:latin typeface="Arial" charset="0"/>
                <a:ea typeface="ＭＳ Ｐゴシック" charset="0"/>
              </a:defRPr>
            </a:lvl7pPr>
            <a:lvl8pPr marL="3303156" indent="-220210" defTabSz="931307" eaLnBrk="0" fontAlgn="base" hangingPunct="0">
              <a:spcBef>
                <a:spcPct val="0"/>
              </a:spcBef>
              <a:spcAft>
                <a:spcPct val="0"/>
              </a:spcAft>
              <a:defRPr sz="2300">
                <a:solidFill>
                  <a:schemeClr val="tx1"/>
                </a:solidFill>
                <a:latin typeface="Arial" charset="0"/>
                <a:ea typeface="ＭＳ Ｐゴシック" charset="0"/>
              </a:defRPr>
            </a:lvl8pPr>
            <a:lvl9pPr marL="3743576" indent="-220210" defTabSz="931307"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F196E77D-E8D0-B749-AC27-F40F67252EF1}" type="slidenum">
              <a:rPr lang="en-US" sz="1300">
                <a:latin typeface="Times New Roman" charset="0"/>
              </a:rPr>
              <a:pPr eaLnBrk="1" hangingPunct="1"/>
              <a:t>3</a:t>
            </a:fld>
            <a:endParaRPr lang="en-US" sz="1300">
              <a:latin typeface="Times New Roman" charset="0"/>
            </a:endParaRPr>
          </a:p>
        </p:txBody>
      </p:sp>
      <p:sp>
        <p:nvSpPr>
          <p:cNvPr id="27650" name="Rectangle 2"/>
          <p:cNvSpPr>
            <a:spLocks noGrp="1" noRot="1" noChangeAspect="1" noChangeArrowheads="1" noTextEdit="1"/>
          </p:cNvSpPr>
          <p:nvPr>
            <p:ph type="sldImg"/>
          </p:nvPr>
        </p:nvSpPr>
        <p:spPr>
          <a:xfrm>
            <a:off x="1219200" y="696913"/>
            <a:ext cx="4568825" cy="3482975"/>
          </a:xfrm>
          <a:ln/>
        </p:spPr>
      </p:sp>
      <p:sp>
        <p:nvSpPr>
          <p:cNvPr id="27651" name="Rectangle 3"/>
          <p:cNvSpPr>
            <a:spLocks noGrp="1" noChangeArrowheads="1"/>
          </p:cNvSpPr>
          <p:nvPr>
            <p:ph type="body" idx="1"/>
          </p:nvPr>
        </p:nvSpPr>
        <p:spPr>
          <a:xfrm>
            <a:off x="701027" y="4412328"/>
            <a:ext cx="5605172" cy="417888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p:txBody>
          <a:bodyPr/>
          <a:lstStyle/>
          <a:p>
            <a:pPr>
              <a:defRPr/>
            </a:pPr>
            <a:fld id="{54122012-199F-DA4B-B441-A6A002344AC4}" type="slidenum">
              <a:rPr lang="en-US"/>
              <a:pPr>
                <a:defRPr/>
              </a:pPr>
              <a:t>30</a:t>
            </a:fld>
            <a:endParaRPr lang="en-US"/>
          </a:p>
        </p:txBody>
      </p:sp>
      <p:sp>
        <p:nvSpPr>
          <p:cNvPr id="2948098" name="Rectangle 2"/>
          <p:cNvSpPr>
            <a:spLocks noGrp="1" noRot="1" noChangeAspect="1" noChangeArrowheads="1" noTextEdit="1"/>
          </p:cNvSpPr>
          <p:nvPr>
            <p:ph type="sldImg"/>
          </p:nvPr>
        </p:nvSpPr>
        <p:spPr>
          <a:xfrm>
            <a:off x="1219200" y="693738"/>
            <a:ext cx="4572000" cy="3484562"/>
          </a:xfrm>
          <a:ln/>
          <a:extLst>
            <a:ext uri="{FAA26D3D-D897-4be2-8F04-BA451C77F1D7}">
              <ma14:placeholderFlag xmlns:ma14="http://schemas.microsoft.com/office/mac/drawingml/2011/main" val="1"/>
            </a:ext>
          </a:extLst>
        </p:spPr>
      </p:sp>
      <p:sp>
        <p:nvSpPr>
          <p:cNvPr id="2948099" name="Rectangle 3"/>
          <p:cNvSpPr>
            <a:spLocks noGrp="1" noChangeArrowheads="1"/>
          </p:cNvSpPr>
          <p:nvPr>
            <p:ph type="body" idx="1"/>
          </p:nvPr>
        </p:nvSpPr>
        <p:spPr>
          <a:xfrm>
            <a:off x="933689" y="4412328"/>
            <a:ext cx="5139848" cy="4181958"/>
          </a:xfrm>
        </p:spPr>
        <p:txBody>
          <a:bodyPr/>
          <a:lstStyle/>
          <a:p>
            <a:pPr eaLnBrk="1" hangingPunct="1">
              <a:defRPr/>
            </a:pPr>
            <a:endParaRPr lang="en-US" smtClean="0">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p:txBody>
          <a:bodyPr/>
          <a:lstStyle/>
          <a:p>
            <a:pPr>
              <a:defRPr/>
            </a:pPr>
            <a:fld id="{F7132469-AA18-984A-B7F0-797ABC2BC080}" type="slidenum">
              <a:rPr lang="en-US"/>
              <a:pPr>
                <a:defRPr/>
              </a:pPr>
              <a:t>31</a:t>
            </a:fld>
            <a:endParaRPr lang="en-US"/>
          </a:p>
        </p:txBody>
      </p:sp>
      <p:sp>
        <p:nvSpPr>
          <p:cNvPr id="2989058" name="Rectangle 2"/>
          <p:cNvSpPr>
            <a:spLocks noGrp="1" noRot="1" noChangeAspect="1" noChangeArrowheads="1" noTextEdit="1"/>
          </p:cNvSpPr>
          <p:nvPr>
            <p:ph type="sldImg"/>
          </p:nvPr>
        </p:nvSpPr>
        <p:spPr>
          <a:xfrm>
            <a:off x="1219200" y="696913"/>
            <a:ext cx="4568825" cy="3482975"/>
          </a:xfrm>
          <a:ln/>
          <a:extLst>
            <a:ext uri="{FAA26D3D-D897-4be2-8F04-BA451C77F1D7}">
              <ma14:placeholderFlag xmlns:ma14="http://schemas.microsoft.com/office/mac/drawingml/2011/main" val="1"/>
            </a:ext>
          </a:extLst>
        </p:spPr>
      </p:sp>
      <p:sp>
        <p:nvSpPr>
          <p:cNvPr id="2989059" name="Rectangle 3"/>
          <p:cNvSpPr>
            <a:spLocks noGrp="1" noChangeArrowheads="1"/>
          </p:cNvSpPr>
          <p:nvPr>
            <p:ph type="body" idx="1"/>
          </p:nvPr>
        </p:nvSpPr>
        <p:spPr>
          <a:xfrm>
            <a:off x="701027" y="4412328"/>
            <a:ext cx="5605172" cy="4178886"/>
          </a:xfrm>
        </p:spPr>
        <p:txBody>
          <a:bodyPr/>
          <a:lstStyle/>
          <a:p>
            <a:pPr eaLnBrk="1" hangingPunct="1">
              <a:defRPr/>
            </a:pPr>
            <a:endParaRPr lang="en-US" smtClean="0">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p:txBody>
          <a:bodyPr/>
          <a:lstStyle/>
          <a:p>
            <a:pPr>
              <a:defRPr/>
            </a:pPr>
            <a:fld id="{D1F8CE4C-0582-A246-90E7-5B4B3DFC23D3}" type="slidenum">
              <a:rPr lang="en-US"/>
              <a:pPr>
                <a:defRPr/>
              </a:pPr>
              <a:t>32</a:t>
            </a:fld>
            <a:endParaRPr lang="en-US"/>
          </a:p>
        </p:txBody>
      </p:sp>
      <p:sp>
        <p:nvSpPr>
          <p:cNvPr id="2950146" name="Rectangle 2"/>
          <p:cNvSpPr>
            <a:spLocks noGrp="1" noRot="1" noChangeAspect="1" noChangeArrowheads="1" noTextEdit="1"/>
          </p:cNvSpPr>
          <p:nvPr>
            <p:ph type="sldImg"/>
          </p:nvPr>
        </p:nvSpPr>
        <p:spPr>
          <a:xfrm>
            <a:off x="1219200" y="693738"/>
            <a:ext cx="4572000" cy="3484562"/>
          </a:xfrm>
          <a:ln/>
          <a:extLst>
            <a:ext uri="{FAA26D3D-D897-4be2-8F04-BA451C77F1D7}">
              <ma14:placeholderFlag xmlns:ma14="http://schemas.microsoft.com/office/mac/drawingml/2011/main" val="1"/>
            </a:ext>
          </a:extLst>
        </p:spPr>
      </p:sp>
      <p:sp>
        <p:nvSpPr>
          <p:cNvPr id="2950147" name="Rectangle 3"/>
          <p:cNvSpPr>
            <a:spLocks noGrp="1" noChangeArrowheads="1"/>
          </p:cNvSpPr>
          <p:nvPr>
            <p:ph type="body" idx="1"/>
          </p:nvPr>
        </p:nvSpPr>
        <p:spPr>
          <a:xfrm>
            <a:off x="933689" y="4412328"/>
            <a:ext cx="5139848" cy="4181958"/>
          </a:xfrm>
        </p:spPr>
        <p:txBody>
          <a:bodyPr/>
          <a:lstStyle/>
          <a:p>
            <a:pPr eaLnBrk="1" hangingPunct="1">
              <a:defRPr/>
            </a:pPr>
            <a:endParaRPr lang="en-US" smtClean="0">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814FFBB2-134A-2E4E-9D0F-06A04D754ECC}" type="slidenum">
              <a:rPr lang="en-US"/>
              <a:pPr/>
              <a:t>33</a:t>
            </a:fld>
            <a:endParaRPr lang="en-US"/>
          </a:p>
        </p:txBody>
      </p:sp>
      <p:sp>
        <p:nvSpPr>
          <p:cNvPr id="2868226" name="Rectangle 2"/>
          <p:cNvSpPr>
            <a:spLocks noGrp="1" noRot="1" noChangeAspect="1" noChangeArrowheads="1" noTextEdit="1"/>
          </p:cNvSpPr>
          <p:nvPr>
            <p:ph type="sldImg"/>
          </p:nvPr>
        </p:nvSpPr>
        <p:spPr>
          <a:xfrm>
            <a:off x="1219200" y="696913"/>
            <a:ext cx="4568825" cy="3482975"/>
          </a:xfrm>
          <a:ln/>
          <a:extLst>
            <a:ext uri="{FAA26D3D-D897-4be2-8F04-BA451C77F1D7}">
              <ma14:placeholderFlag xmlns:ma14="http://schemas.microsoft.com/office/mac/drawingml/2011/main" val="1"/>
            </a:ext>
          </a:extLst>
        </p:spPr>
      </p:sp>
      <p:sp>
        <p:nvSpPr>
          <p:cNvPr id="2868227" name="Rectangle 3"/>
          <p:cNvSpPr>
            <a:spLocks noGrp="1" noChangeArrowheads="1"/>
          </p:cNvSpPr>
          <p:nvPr>
            <p:ph type="body" idx="1"/>
          </p:nvPr>
        </p:nvSpPr>
        <p:spPr>
          <a:xfrm>
            <a:off x="701027" y="4412328"/>
            <a:ext cx="5605172" cy="4178886"/>
          </a:xfrm>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AB6F12CE-342C-9047-8273-5AC8DB1525AC}" type="slidenum">
              <a:rPr lang="en-US">
                <a:solidFill>
                  <a:prstClr val="black"/>
                </a:solidFill>
              </a:rPr>
              <a:pPr/>
              <a:t>34</a:t>
            </a:fld>
            <a:endParaRPr lang="en-US">
              <a:solidFill>
                <a:prstClr val="black"/>
              </a:solidFill>
            </a:endParaRPr>
          </a:p>
        </p:txBody>
      </p:sp>
      <p:sp>
        <p:nvSpPr>
          <p:cNvPr id="3943426" name="Rectangle 2"/>
          <p:cNvSpPr>
            <a:spLocks noGrp="1" noRot="1" noChangeAspect="1" noChangeArrowheads="1" noTextEdit="1"/>
          </p:cNvSpPr>
          <p:nvPr>
            <p:ph type="sldImg"/>
          </p:nvPr>
        </p:nvSpPr>
        <p:spPr>
          <a:xfrm>
            <a:off x="1219200" y="696913"/>
            <a:ext cx="4568825" cy="3482975"/>
          </a:xfrm>
          <a:ln/>
          <a:extLst>
            <a:ext uri="{FAA26D3D-D897-4be2-8F04-BA451C77F1D7}">
              <ma14:placeholderFlag xmlns:ma14="http://schemas.microsoft.com/office/mac/drawingml/2011/main" val="1"/>
            </a:ext>
          </a:extLst>
        </p:spPr>
      </p:sp>
      <p:sp>
        <p:nvSpPr>
          <p:cNvPr id="3943427" name="Rectangle 3"/>
          <p:cNvSpPr>
            <a:spLocks noGrp="1" noChangeArrowheads="1"/>
          </p:cNvSpPr>
          <p:nvPr>
            <p:ph type="body" idx="1"/>
          </p:nvPr>
        </p:nvSpPr>
        <p:spPr>
          <a:xfrm>
            <a:off x="701027" y="4412328"/>
            <a:ext cx="5605172" cy="4178886"/>
          </a:xfrm>
        </p:spPr>
        <p:txBody>
          <a:bodyPr/>
          <a:lstStyle/>
          <a:p>
            <a:r>
              <a:rPr lang="en-US"/>
              <a:t>As the universe expands, photons of radiation are stretched in wavelength, giving rise to the cosmological redshift. In this case, as the baseline in the diagram stretches, the radiation shifts from the short-wavelength blue region of the spectrum to the longer wavelength red region. (Sec. 3.1)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8BCD98E3-4FC8-D846-A47D-8F4FC8DE92C4}" type="slidenum">
              <a:rPr lang="en-US"/>
              <a:pPr/>
              <a:t>35</a:t>
            </a:fld>
            <a:endParaRPr lang="en-US"/>
          </a:p>
        </p:txBody>
      </p:sp>
      <p:sp>
        <p:nvSpPr>
          <p:cNvPr id="3273730" name="Rectangle 2"/>
          <p:cNvSpPr>
            <a:spLocks noGrp="1" noRot="1" noChangeAspect="1" noChangeArrowheads="1" noTextEdit="1"/>
          </p:cNvSpPr>
          <p:nvPr>
            <p:ph type="sldImg"/>
          </p:nvPr>
        </p:nvSpPr>
        <p:spPr>
          <a:xfrm>
            <a:off x="1219200" y="696913"/>
            <a:ext cx="4568825" cy="3482975"/>
          </a:xfrm>
          <a:ln/>
          <a:extLst>
            <a:ext uri="{FAA26D3D-D897-4be2-8F04-BA451C77F1D7}">
              <ma14:placeholderFlag xmlns:ma14="http://schemas.microsoft.com/office/mac/drawingml/2011/main" val="1"/>
            </a:ext>
          </a:extLst>
        </p:spPr>
      </p:sp>
      <p:sp>
        <p:nvSpPr>
          <p:cNvPr id="3273731" name="Rectangle 3"/>
          <p:cNvSpPr>
            <a:spLocks noGrp="1" noChangeArrowheads="1"/>
          </p:cNvSpPr>
          <p:nvPr>
            <p:ph type="body" idx="1"/>
          </p:nvPr>
        </p:nvSpPr>
        <p:spPr>
          <a:xfrm>
            <a:off x="701027" y="4412328"/>
            <a:ext cx="5605172" cy="4178886"/>
          </a:xfrm>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95A4A9C3-A838-AE4C-8F14-64090D4395AB}" type="slidenum">
              <a:rPr lang="en-US"/>
              <a:pPr/>
              <a:t>36</a:t>
            </a:fld>
            <a:endParaRPr lang="en-US"/>
          </a:p>
        </p:txBody>
      </p:sp>
      <p:sp>
        <p:nvSpPr>
          <p:cNvPr id="3521538" name="Rectangle 2"/>
          <p:cNvSpPr>
            <a:spLocks noGrp="1" noRot="1" noChangeAspect="1" noChangeArrowheads="1" noTextEdit="1"/>
          </p:cNvSpPr>
          <p:nvPr>
            <p:ph type="sldImg"/>
          </p:nvPr>
        </p:nvSpPr>
        <p:spPr>
          <a:xfrm>
            <a:off x="1219200" y="696913"/>
            <a:ext cx="4568825" cy="3482975"/>
          </a:xfrm>
          <a:ln/>
          <a:extLst>
            <a:ext uri="{FAA26D3D-D897-4be2-8F04-BA451C77F1D7}">
              <ma14:placeholderFlag xmlns:ma14="http://schemas.microsoft.com/office/mac/drawingml/2011/main" val="1"/>
            </a:ext>
          </a:extLst>
        </p:spPr>
      </p:sp>
      <p:sp>
        <p:nvSpPr>
          <p:cNvPr id="3521539" name="Rectangle 3"/>
          <p:cNvSpPr>
            <a:spLocks noGrp="1" noChangeArrowheads="1"/>
          </p:cNvSpPr>
          <p:nvPr>
            <p:ph type="body" idx="1"/>
          </p:nvPr>
        </p:nvSpPr>
        <p:spPr>
          <a:xfrm>
            <a:off x="701027" y="4412328"/>
            <a:ext cx="5605172" cy="4178886"/>
          </a:xfrm>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D79F1D6E-601E-7D48-A8E3-7F444F98B0C1}" type="slidenum">
              <a:rPr lang="en-US"/>
              <a:pPr/>
              <a:t>37</a:t>
            </a:fld>
            <a:endParaRPr lang="en-US"/>
          </a:p>
        </p:txBody>
      </p:sp>
      <p:sp>
        <p:nvSpPr>
          <p:cNvPr id="2958338" name="Rectangle 2"/>
          <p:cNvSpPr>
            <a:spLocks noGrp="1" noRot="1" noChangeAspect="1" noChangeArrowheads="1" noTextEdit="1"/>
          </p:cNvSpPr>
          <p:nvPr>
            <p:ph type="sldImg"/>
          </p:nvPr>
        </p:nvSpPr>
        <p:spPr>
          <a:xfrm>
            <a:off x="1219200" y="693738"/>
            <a:ext cx="4572000" cy="3484562"/>
          </a:xfrm>
          <a:ln/>
          <a:extLst>
            <a:ext uri="{FAA26D3D-D897-4be2-8F04-BA451C77F1D7}">
              <ma14:placeholderFlag xmlns:ma14="http://schemas.microsoft.com/office/mac/drawingml/2011/main" val="1"/>
            </a:ext>
          </a:extLst>
        </p:spPr>
      </p:sp>
      <p:sp>
        <p:nvSpPr>
          <p:cNvPr id="2958339" name="Rectangle 3"/>
          <p:cNvSpPr>
            <a:spLocks noGrp="1" noChangeArrowheads="1"/>
          </p:cNvSpPr>
          <p:nvPr>
            <p:ph type="body" idx="1"/>
          </p:nvPr>
        </p:nvSpPr>
        <p:spPr>
          <a:xfrm>
            <a:off x="933689" y="4412328"/>
            <a:ext cx="5139848" cy="4181958"/>
          </a:xfrm>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07A20CC7-3597-B841-BBE8-A8C9A093850D}" type="slidenum">
              <a:rPr lang="en-US"/>
              <a:pPr/>
              <a:t>38</a:t>
            </a:fld>
            <a:endParaRPr lang="en-US"/>
          </a:p>
        </p:txBody>
      </p:sp>
      <p:sp>
        <p:nvSpPr>
          <p:cNvPr id="3517442" name="Rectangle 2"/>
          <p:cNvSpPr>
            <a:spLocks noGrp="1" noRot="1" noChangeAspect="1" noChangeArrowheads="1" noTextEdit="1"/>
          </p:cNvSpPr>
          <p:nvPr>
            <p:ph type="sldImg"/>
          </p:nvPr>
        </p:nvSpPr>
        <p:spPr>
          <a:xfrm>
            <a:off x="1219200" y="693738"/>
            <a:ext cx="4572000" cy="3484562"/>
          </a:xfrm>
          <a:ln/>
          <a:extLst>
            <a:ext uri="{FAA26D3D-D897-4be2-8F04-BA451C77F1D7}">
              <ma14:placeholderFlag xmlns:ma14="http://schemas.microsoft.com/office/mac/drawingml/2011/main" val="1"/>
            </a:ext>
          </a:extLst>
        </p:spPr>
      </p:sp>
      <p:sp>
        <p:nvSpPr>
          <p:cNvPr id="3517443" name="Rectangle 3"/>
          <p:cNvSpPr>
            <a:spLocks noGrp="1" noChangeArrowheads="1"/>
          </p:cNvSpPr>
          <p:nvPr>
            <p:ph type="body" idx="1"/>
          </p:nvPr>
        </p:nvSpPr>
        <p:spPr>
          <a:xfrm>
            <a:off x="933689" y="4412328"/>
            <a:ext cx="5139848" cy="4181958"/>
          </a:xfrm>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500120C8-98C7-D54A-BDF3-F9C7CF51A653}" type="slidenum">
              <a:rPr lang="en-US"/>
              <a:pPr/>
              <a:t>39</a:t>
            </a:fld>
            <a:endParaRPr lang="en-US"/>
          </a:p>
        </p:txBody>
      </p:sp>
      <p:sp>
        <p:nvSpPr>
          <p:cNvPr id="3372034" name="Rectangle 2"/>
          <p:cNvSpPr>
            <a:spLocks noGrp="1" noRot="1" noChangeAspect="1" noChangeArrowheads="1" noTextEdit="1"/>
          </p:cNvSpPr>
          <p:nvPr>
            <p:ph type="sldImg"/>
          </p:nvPr>
        </p:nvSpPr>
        <p:spPr>
          <a:xfrm>
            <a:off x="1219200" y="696913"/>
            <a:ext cx="4568825" cy="3482975"/>
          </a:xfrm>
          <a:ln/>
          <a:extLst>
            <a:ext uri="{FAA26D3D-D897-4be2-8F04-BA451C77F1D7}">
              <ma14:placeholderFlag xmlns:ma14="http://schemas.microsoft.com/office/mac/drawingml/2011/main" val="1"/>
            </a:ext>
          </a:extLst>
        </p:spPr>
      </p:sp>
      <p:sp>
        <p:nvSpPr>
          <p:cNvPr id="3372035" name="Rectangle 3"/>
          <p:cNvSpPr>
            <a:spLocks noGrp="1" noChangeArrowheads="1"/>
          </p:cNvSpPr>
          <p:nvPr>
            <p:ph type="body" idx="1"/>
          </p:nvPr>
        </p:nvSpPr>
        <p:spPr>
          <a:xfrm>
            <a:off x="701027" y="4412328"/>
            <a:ext cx="5605172" cy="4178886"/>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lvl1pPr defTabSz="931307" eaLnBrk="0" hangingPunct="0">
              <a:defRPr sz="2700">
                <a:solidFill>
                  <a:schemeClr val="tx1"/>
                </a:solidFill>
                <a:latin typeface="Arial" charset="0"/>
                <a:ea typeface="ＭＳ Ｐゴシック" charset="0"/>
                <a:cs typeface="ＭＳ Ｐゴシック" charset="0"/>
              </a:defRPr>
            </a:lvl1pPr>
            <a:lvl2pPr marL="36539631" indent="-36099210" defTabSz="931307" eaLnBrk="0" hangingPunct="0">
              <a:defRPr sz="2700">
                <a:solidFill>
                  <a:schemeClr val="tx1"/>
                </a:solidFill>
                <a:latin typeface="Arial" charset="0"/>
                <a:ea typeface="ＭＳ Ｐゴシック" charset="0"/>
              </a:defRPr>
            </a:lvl2pPr>
            <a:lvl3pPr eaLnBrk="0" hangingPunct="0">
              <a:defRPr sz="2700">
                <a:solidFill>
                  <a:schemeClr val="tx1"/>
                </a:solidFill>
                <a:latin typeface="Arial" charset="0"/>
                <a:ea typeface="ＭＳ Ｐゴシック" charset="0"/>
              </a:defRPr>
            </a:lvl3pPr>
            <a:lvl4pPr eaLnBrk="0" hangingPunct="0">
              <a:defRPr sz="2700">
                <a:solidFill>
                  <a:schemeClr val="tx1"/>
                </a:solidFill>
                <a:latin typeface="Arial" charset="0"/>
                <a:ea typeface="ＭＳ Ｐゴシック" charset="0"/>
              </a:defRPr>
            </a:lvl4pPr>
            <a:lvl5pPr eaLnBrk="0" hangingPunct="0">
              <a:defRPr sz="2700">
                <a:solidFill>
                  <a:schemeClr val="tx1"/>
                </a:solidFill>
                <a:latin typeface="Arial" charset="0"/>
                <a:ea typeface="ＭＳ Ｐゴシック" charset="0"/>
              </a:defRPr>
            </a:lvl5pPr>
            <a:lvl6pPr marL="440421" eaLnBrk="0" fontAlgn="base" hangingPunct="0">
              <a:spcBef>
                <a:spcPct val="0"/>
              </a:spcBef>
              <a:spcAft>
                <a:spcPct val="0"/>
              </a:spcAft>
              <a:defRPr sz="2700">
                <a:solidFill>
                  <a:schemeClr val="tx1"/>
                </a:solidFill>
                <a:latin typeface="Arial" charset="0"/>
                <a:ea typeface="ＭＳ Ｐゴシック" charset="0"/>
              </a:defRPr>
            </a:lvl6pPr>
            <a:lvl7pPr marL="880842" eaLnBrk="0" fontAlgn="base" hangingPunct="0">
              <a:spcBef>
                <a:spcPct val="0"/>
              </a:spcBef>
              <a:spcAft>
                <a:spcPct val="0"/>
              </a:spcAft>
              <a:defRPr sz="2700">
                <a:solidFill>
                  <a:schemeClr val="tx1"/>
                </a:solidFill>
                <a:latin typeface="Arial" charset="0"/>
                <a:ea typeface="ＭＳ Ｐゴシック" charset="0"/>
              </a:defRPr>
            </a:lvl7pPr>
            <a:lvl8pPr marL="1321262" eaLnBrk="0" fontAlgn="base" hangingPunct="0">
              <a:spcBef>
                <a:spcPct val="0"/>
              </a:spcBef>
              <a:spcAft>
                <a:spcPct val="0"/>
              </a:spcAft>
              <a:defRPr sz="2700">
                <a:solidFill>
                  <a:schemeClr val="tx1"/>
                </a:solidFill>
                <a:latin typeface="Arial" charset="0"/>
                <a:ea typeface="ＭＳ Ｐゴシック" charset="0"/>
              </a:defRPr>
            </a:lvl8pPr>
            <a:lvl9pPr marL="1761683" eaLnBrk="0" fontAlgn="base" hangingPunct="0">
              <a:spcBef>
                <a:spcPct val="0"/>
              </a:spcBef>
              <a:spcAft>
                <a:spcPct val="0"/>
              </a:spcAft>
              <a:defRPr sz="2700">
                <a:solidFill>
                  <a:schemeClr val="tx1"/>
                </a:solidFill>
                <a:latin typeface="Arial" charset="0"/>
                <a:ea typeface="ＭＳ Ｐゴシック" charset="0"/>
              </a:defRPr>
            </a:lvl9pPr>
          </a:lstStyle>
          <a:p>
            <a:pPr eaLnBrk="1" hangingPunct="1"/>
            <a:fld id="{A0D108D9-9E8E-4346-805A-DA62E255CEF0}" type="slidenum">
              <a:rPr lang="en-US" sz="1200">
                <a:solidFill>
                  <a:srgbClr val="000000"/>
                </a:solidFill>
              </a:rPr>
              <a:pPr eaLnBrk="1" hangingPunct="1"/>
              <a:t>4</a:t>
            </a:fld>
            <a:endParaRPr lang="en-US" sz="1200">
              <a:solidFill>
                <a:srgbClr val="000000"/>
              </a:solidFill>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7425AD70-896B-BA42-BDA1-470737F1B3FE}" type="slidenum">
              <a:rPr lang="en-US"/>
              <a:pPr/>
              <a:t>40</a:t>
            </a:fld>
            <a:endParaRPr lang="en-US"/>
          </a:p>
        </p:txBody>
      </p:sp>
      <p:sp>
        <p:nvSpPr>
          <p:cNvPr id="3374082" name="Rectangle 2"/>
          <p:cNvSpPr>
            <a:spLocks noGrp="1" noRot="1" noChangeAspect="1" noChangeArrowheads="1" noTextEdit="1"/>
          </p:cNvSpPr>
          <p:nvPr>
            <p:ph type="sldImg"/>
          </p:nvPr>
        </p:nvSpPr>
        <p:spPr>
          <a:xfrm>
            <a:off x="1219200" y="696913"/>
            <a:ext cx="4568825" cy="3482975"/>
          </a:xfrm>
          <a:ln/>
          <a:extLst>
            <a:ext uri="{FAA26D3D-D897-4be2-8F04-BA451C77F1D7}">
              <ma14:placeholderFlag xmlns:ma14="http://schemas.microsoft.com/office/mac/drawingml/2011/main" val="1"/>
            </a:ext>
          </a:extLst>
        </p:spPr>
      </p:sp>
      <p:sp>
        <p:nvSpPr>
          <p:cNvPr id="3374083" name="Rectangle 3"/>
          <p:cNvSpPr>
            <a:spLocks noGrp="1" noChangeArrowheads="1"/>
          </p:cNvSpPr>
          <p:nvPr>
            <p:ph type="body" idx="1"/>
          </p:nvPr>
        </p:nvSpPr>
        <p:spPr>
          <a:xfrm>
            <a:off x="701027" y="4412328"/>
            <a:ext cx="5605172" cy="4178886"/>
          </a:xfrm>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47BAA7A0-B907-E049-85C8-E02E7CD3FEE6}" type="slidenum">
              <a:rPr lang="en-US"/>
              <a:pPr/>
              <a:t>41</a:t>
            </a:fld>
            <a:endParaRPr lang="en-US"/>
          </a:p>
        </p:txBody>
      </p:sp>
      <p:sp>
        <p:nvSpPr>
          <p:cNvPr id="2960386" name="Rectangle 2"/>
          <p:cNvSpPr>
            <a:spLocks noGrp="1" noRot="1" noChangeAspect="1" noChangeArrowheads="1" noTextEdit="1"/>
          </p:cNvSpPr>
          <p:nvPr>
            <p:ph type="sldImg"/>
          </p:nvPr>
        </p:nvSpPr>
        <p:spPr>
          <a:xfrm>
            <a:off x="1219200" y="693738"/>
            <a:ext cx="4572000" cy="3484562"/>
          </a:xfrm>
          <a:ln/>
          <a:extLst>
            <a:ext uri="{FAA26D3D-D897-4be2-8F04-BA451C77F1D7}">
              <ma14:placeholderFlag xmlns:ma14="http://schemas.microsoft.com/office/mac/drawingml/2011/main" val="1"/>
            </a:ext>
          </a:extLst>
        </p:spPr>
      </p:sp>
      <p:sp>
        <p:nvSpPr>
          <p:cNvPr id="2960387" name="Rectangle 3"/>
          <p:cNvSpPr>
            <a:spLocks noGrp="1" noChangeArrowheads="1"/>
          </p:cNvSpPr>
          <p:nvPr>
            <p:ph type="body" idx="1"/>
          </p:nvPr>
        </p:nvSpPr>
        <p:spPr>
          <a:xfrm>
            <a:off x="933689" y="4412328"/>
            <a:ext cx="5139848" cy="4181958"/>
          </a:xfrm>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EEBFC7C0-808A-E74C-8B66-5087BD68B868}" type="slidenum">
              <a:rPr lang="en-US"/>
              <a:pPr/>
              <a:t>42</a:t>
            </a:fld>
            <a:endParaRPr lang="en-US"/>
          </a:p>
        </p:txBody>
      </p:sp>
      <p:sp>
        <p:nvSpPr>
          <p:cNvPr id="3376130" name="Rectangle 2"/>
          <p:cNvSpPr>
            <a:spLocks noGrp="1" noRot="1" noChangeAspect="1" noChangeArrowheads="1" noTextEdit="1"/>
          </p:cNvSpPr>
          <p:nvPr>
            <p:ph type="sldImg"/>
          </p:nvPr>
        </p:nvSpPr>
        <p:spPr>
          <a:xfrm>
            <a:off x="1219200" y="696913"/>
            <a:ext cx="4568825" cy="3482975"/>
          </a:xfrm>
          <a:ln/>
          <a:extLst>
            <a:ext uri="{FAA26D3D-D897-4be2-8F04-BA451C77F1D7}">
              <ma14:placeholderFlag xmlns:ma14="http://schemas.microsoft.com/office/mac/drawingml/2011/main" val="1"/>
            </a:ext>
          </a:extLst>
        </p:spPr>
      </p:sp>
      <p:sp>
        <p:nvSpPr>
          <p:cNvPr id="3376131" name="Rectangle 3"/>
          <p:cNvSpPr>
            <a:spLocks noGrp="1" noChangeArrowheads="1"/>
          </p:cNvSpPr>
          <p:nvPr>
            <p:ph type="body" idx="1"/>
          </p:nvPr>
        </p:nvSpPr>
        <p:spPr>
          <a:xfrm>
            <a:off x="701027" y="4412328"/>
            <a:ext cx="5605172" cy="4178886"/>
          </a:xfrm>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A031E14D-9EB6-874B-A55A-8BD69AB3EEB2}" type="slidenum">
              <a:rPr lang="en-US"/>
              <a:pPr/>
              <a:t>43</a:t>
            </a:fld>
            <a:endParaRPr lang="en-US"/>
          </a:p>
        </p:txBody>
      </p:sp>
      <p:sp>
        <p:nvSpPr>
          <p:cNvPr id="3378178" name="Rectangle 2"/>
          <p:cNvSpPr>
            <a:spLocks noGrp="1" noRot="1" noChangeAspect="1" noChangeArrowheads="1" noTextEdit="1"/>
          </p:cNvSpPr>
          <p:nvPr>
            <p:ph type="sldImg"/>
          </p:nvPr>
        </p:nvSpPr>
        <p:spPr>
          <a:xfrm>
            <a:off x="1219200" y="696913"/>
            <a:ext cx="4568825" cy="3482975"/>
          </a:xfrm>
          <a:ln/>
          <a:extLst>
            <a:ext uri="{FAA26D3D-D897-4be2-8F04-BA451C77F1D7}">
              <ma14:placeholderFlag xmlns:ma14="http://schemas.microsoft.com/office/mac/drawingml/2011/main" val="1"/>
            </a:ext>
          </a:extLst>
        </p:spPr>
      </p:sp>
      <p:sp>
        <p:nvSpPr>
          <p:cNvPr id="3378179" name="Rectangle 3"/>
          <p:cNvSpPr>
            <a:spLocks noGrp="1" noChangeArrowheads="1"/>
          </p:cNvSpPr>
          <p:nvPr>
            <p:ph type="body" idx="1"/>
          </p:nvPr>
        </p:nvSpPr>
        <p:spPr>
          <a:xfrm>
            <a:off x="701027" y="4412328"/>
            <a:ext cx="5605172" cy="4178886"/>
          </a:xfrm>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p:txBody>
          <a:bodyPr/>
          <a:lstStyle/>
          <a:p>
            <a:pPr>
              <a:defRPr/>
            </a:pPr>
            <a:fld id="{CFE02D46-E870-F34C-9633-1E670E3AC7A0}" type="slidenum">
              <a:rPr lang="en-US"/>
              <a:pPr>
                <a:defRPr/>
              </a:pPr>
              <a:t>44</a:t>
            </a:fld>
            <a:endParaRPr lang="en-US"/>
          </a:p>
        </p:txBody>
      </p:sp>
      <p:sp>
        <p:nvSpPr>
          <p:cNvPr id="2993154" name="Rectangle 2"/>
          <p:cNvSpPr>
            <a:spLocks noGrp="1" noRot="1" noChangeAspect="1" noChangeArrowheads="1" noTextEdit="1"/>
          </p:cNvSpPr>
          <p:nvPr>
            <p:ph type="sldImg"/>
          </p:nvPr>
        </p:nvSpPr>
        <p:spPr>
          <a:xfrm>
            <a:off x="1219200" y="695325"/>
            <a:ext cx="4572000" cy="3484563"/>
          </a:xfrm>
          <a:ln/>
          <a:extLst>
            <a:ext uri="{FAA26D3D-D897-4be2-8F04-BA451C77F1D7}">
              <ma14:placeholderFlag xmlns:ma14="http://schemas.microsoft.com/office/mac/drawingml/2011/main" val="1"/>
            </a:ext>
          </a:extLst>
        </p:spPr>
      </p:sp>
      <p:sp>
        <p:nvSpPr>
          <p:cNvPr id="2993155" name="Rectangle 3"/>
          <p:cNvSpPr>
            <a:spLocks noGrp="1" noChangeArrowheads="1"/>
          </p:cNvSpPr>
          <p:nvPr>
            <p:ph type="body" idx="1"/>
          </p:nvPr>
        </p:nvSpPr>
        <p:spPr>
          <a:xfrm>
            <a:off x="933689" y="4412329"/>
            <a:ext cx="5139848" cy="4180423"/>
          </a:xfrm>
        </p:spPr>
        <p:txBody>
          <a:bodyPr/>
          <a:lstStyle/>
          <a:p>
            <a:pPr eaLnBrk="1" hangingPunct="1">
              <a:defRPr/>
            </a:pPr>
            <a:endParaRPr lang="en-US" smtClean="0">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p:txBody>
          <a:bodyPr/>
          <a:lstStyle/>
          <a:p>
            <a:pPr>
              <a:defRPr/>
            </a:pPr>
            <a:fld id="{8EB58D1A-7E1D-B34A-964E-EDB6F934E63D}" type="slidenum">
              <a:rPr lang="en-US"/>
              <a:pPr>
                <a:defRPr/>
              </a:pPr>
              <a:t>45</a:t>
            </a:fld>
            <a:endParaRPr lang="en-US"/>
          </a:p>
        </p:txBody>
      </p:sp>
      <p:sp>
        <p:nvSpPr>
          <p:cNvPr id="2956290" name="Rectangle 2"/>
          <p:cNvSpPr>
            <a:spLocks noGrp="1" noRot="1" noChangeAspect="1" noChangeArrowheads="1" noTextEdit="1"/>
          </p:cNvSpPr>
          <p:nvPr>
            <p:ph type="sldImg"/>
          </p:nvPr>
        </p:nvSpPr>
        <p:spPr>
          <a:xfrm>
            <a:off x="1219200" y="693738"/>
            <a:ext cx="4572000" cy="3484562"/>
          </a:xfrm>
          <a:ln/>
          <a:extLst>
            <a:ext uri="{FAA26D3D-D897-4be2-8F04-BA451C77F1D7}">
              <ma14:placeholderFlag xmlns:ma14="http://schemas.microsoft.com/office/mac/drawingml/2011/main" val="1"/>
            </a:ext>
          </a:extLst>
        </p:spPr>
      </p:sp>
      <p:sp>
        <p:nvSpPr>
          <p:cNvPr id="2956291" name="Rectangle 3"/>
          <p:cNvSpPr>
            <a:spLocks noGrp="1" noChangeArrowheads="1"/>
          </p:cNvSpPr>
          <p:nvPr>
            <p:ph type="body" idx="1"/>
          </p:nvPr>
        </p:nvSpPr>
        <p:spPr>
          <a:xfrm>
            <a:off x="933689" y="4412328"/>
            <a:ext cx="5139848" cy="4181958"/>
          </a:xfrm>
        </p:spPr>
        <p:txBody>
          <a:bodyPr/>
          <a:lstStyle/>
          <a:p>
            <a:pPr eaLnBrk="1" hangingPunct="1">
              <a:defRPr/>
            </a:pPr>
            <a:endParaRPr lang="en-US" smtClean="0">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p:txBody>
          <a:bodyPr/>
          <a:lstStyle/>
          <a:p>
            <a:pPr>
              <a:defRPr/>
            </a:pPr>
            <a:fld id="{E04E682B-DD26-124E-A8DE-2A0A015FAFAF}" type="slidenum">
              <a:rPr lang="en-US"/>
              <a:pPr>
                <a:defRPr/>
              </a:pPr>
              <a:t>46</a:t>
            </a:fld>
            <a:endParaRPr lang="en-US"/>
          </a:p>
        </p:txBody>
      </p:sp>
      <p:sp>
        <p:nvSpPr>
          <p:cNvPr id="3499010" name="Rectangle 2"/>
          <p:cNvSpPr>
            <a:spLocks noGrp="1" noRot="1" noChangeAspect="1" noChangeArrowheads="1" noTextEdit="1"/>
          </p:cNvSpPr>
          <p:nvPr>
            <p:ph type="sldImg"/>
          </p:nvPr>
        </p:nvSpPr>
        <p:spPr>
          <a:xfrm>
            <a:off x="1219200" y="693738"/>
            <a:ext cx="4572000" cy="3484562"/>
          </a:xfrm>
          <a:ln/>
          <a:extLst>
            <a:ext uri="{FAA26D3D-D897-4be2-8F04-BA451C77F1D7}">
              <ma14:placeholderFlag xmlns:ma14="http://schemas.microsoft.com/office/mac/drawingml/2011/main" val="1"/>
            </a:ext>
          </a:extLst>
        </p:spPr>
      </p:sp>
      <p:sp>
        <p:nvSpPr>
          <p:cNvPr id="3499011" name="Rectangle 3"/>
          <p:cNvSpPr>
            <a:spLocks noGrp="1" noChangeArrowheads="1"/>
          </p:cNvSpPr>
          <p:nvPr>
            <p:ph type="body" idx="1"/>
          </p:nvPr>
        </p:nvSpPr>
        <p:spPr>
          <a:xfrm>
            <a:off x="933689" y="4412328"/>
            <a:ext cx="5139848" cy="4181958"/>
          </a:xfrm>
        </p:spPr>
        <p:txBody>
          <a:bodyPr/>
          <a:lstStyle/>
          <a:p>
            <a:pPr eaLnBrk="1" hangingPunct="1">
              <a:defRPr/>
            </a:pPr>
            <a:endParaRPr lang="en-US" smtClean="0">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95A4A9C3-A838-AE4C-8F14-64090D4395AB}" type="slidenum">
              <a:rPr lang="en-US"/>
              <a:pPr/>
              <a:t>47</a:t>
            </a:fld>
            <a:endParaRPr lang="en-US"/>
          </a:p>
        </p:txBody>
      </p:sp>
      <p:sp>
        <p:nvSpPr>
          <p:cNvPr id="3521538" name="Rectangle 2"/>
          <p:cNvSpPr>
            <a:spLocks noGrp="1" noRot="1" noChangeAspect="1" noChangeArrowheads="1" noTextEdit="1"/>
          </p:cNvSpPr>
          <p:nvPr>
            <p:ph type="sldImg"/>
          </p:nvPr>
        </p:nvSpPr>
        <p:spPr>
          <a:xfrm>
            <a:off x="1219200" y="696913"/>
            <a:ext cx="4568825" cy="3482975"/>
          </a:xfrm>
          <a:ln/>
          <a:extLst>
            <a:ext uri="{FAA26D3D-D897-4be2-8F04-BA451C77F1D7}">
              <ma14:placeholderFlag xmlns:ma14="http://schemas.microsoft.com/office/mac/drawingml/2011/main" val="1"/>
            </a:ext>
          </a:extLst>
        </p:spPr>
      </p:sp>
      <p:sp>
        <p:nvSpPr>
          <p:cNvPr id="3521539" name="Rectangle 3"/>
          <p:cNvSpPr>
            <a:spLocks noGrp="1" noChangeArrowheads="1"/>
          </p:cNvSpPr>
          <p:nvPr>
            <p:ph type="body" idx="1"/>
          </p:nvPr>
        </p:nvSpPr>
        <p:spPr>
          <a:xfrm>
            <a:off x="701027" y="4412328"/>
            <a:ext cx="5605172" cy="4178886"/>
          </a:xfrm>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p:txBody>
          <a:bodyPr/>
          <a:lstStyle/>
          <a:p>
            <a:pPr>
              <a:defRPr/>
            </a:pPr>
            <a:fld id="{CCB7A3C6-B469-C343-9DB7-FBF141EE72EA}" type="slidenum">
              <a:rPr lang="en-US"/>
              <a:pPr>
                <a:defRPr/>
              </a:pPr>
              <a:t>48</a:t>
            </a:fld>
            <a:endParaRPr lang="en-US"/>
          </a:p>
        </p:txBody>
      </p:sp>
      <p:sp>
        <p:nvSpPr>
          <p:cNvPr id="3200002" name="Rectangle 2"/>
          <p:cNvSpPr>
            <a:spLocks noGrp="1" noRot="1" noChangeAspect="1" noChangeArrowheads="1" noTextEdit="1"/>
          </p:cNvSpPr>
          <p:nvPr>
            <p:ph type="sldImg"/>
          </p:nvPr>
        </p:nvSpPr>
        <p:spPr>
          <a:xfrm>
            <a:off x="1219200" y="693738"/>
            <a:ext cx="4572000" cy="3484562"/>
          </a:xfrm>
          <a:ln/>
          <a:extLst>
            <a:ext uri="{FAA26D3D-D897-4be2-8F04-BA451C77F1D7}">
              <ma14:placeholderFlag xmlns:ma14="http://schemas.microsoft.com/office/mac/drawingml/2011/main" val="1"/>
            </a:ext>
          </a:extLst>
        </p:spPr>
      </p:sp>
      <p:sp>
        <p:nvSpPr>
          <p:cNvPr id="3200003" name="Rectangle 3"/>
          <p:cNvSpPr>
            <a:spLocks noGrp="1" noChangeArrowheads="1"/>
          </p:cNvSpPr>
          <p:nvPr>
            <p:ph type="body" idx="1"/>
          </p:nvPr>
        </p:nvSpPr>
        <p:spPr>
          <a:xfrm>
            <a:off x="933689" y="4412328"/>
            <a:ext cx="5139848" cy="4181958"/>
          </a:xfrm>
        </p:spPr>
        <p:txBody>
          <a:bodyPr/>
          <a:lstStyle/>
          <a:p>
            <a:pPr eaLnBrk="1" hangingPunct="1">
              <a:defRPr/>
            </a:pPr>
            <a:endParaRPr lang="en-US" smtClean="0">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1028E58F-AC40-ED4F-A0B9-8F75E9C41A8B}" type="slidenum">
              <a:rPr lang="en-US"/>
              <a:pPr/>
              <a:t>49</a:t>
            </a:fld>
            <a:endParaRPr lang="en-US"/>
          </a:p>
        </p:txBody>
      </p:sp>
      <p:sp>
        <p:nvSpPr>
          <p:cNvPr id="3126274" name="Rectangle 2"/>
          <p:cNvSpPr>
            <a:spLocks noGrp="1" noRot="1" noChangeAspect="1" noChangeArrowheads="1" noTextEdit="1"/>
          </p:cNvSpPr>
          <p:nvPr>
            <p:ph type="sldImg"/>
          </p:nvPr>
        </p:nvSpPr>
        <p:spPr>
          <a:xfrm>
            <a:off x="1219200" y="696913"/>
            <a:ext cx="4568825" cy="3482975"/>
          </a:xfrm>
          <a:ln/>
          <a:extLst>
            <a:ext uri="{FAA26D3D-D897-4be2-8F04-BA451C77F1D7}">
              <ma14:placeholderFlag xmlns:ma14="http://schemas.microsoft.com/office/mac/drawingml/2011/main" val="1"/>
            </a:ext>
          </a:extLst>
        </p:spPr>
      </p:sp>
      <p:sp>
        <p:nvSpPr>
          <p:cNvPr id="3126275" name="Rectangle 3"/>
          <p:cNvSpPr>
            <a:spLocks noGrp="1" noChangeArrowheads="1"/>
          </p:cNvSpPr>
          <p:nvPr>
            <p:ph type="body" idx="1"/>
          </p:nvPr>
        </p:nvSpPr>
        <p:spPr>
          <a:xfrm>
            <a:off x="701027" y="4412328"/>
            <a:ext cx="5605172" cy="4178886"/>
          </a:xfr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lvl1pPr defTabSz="931307" eaLnBrk="0" hangingPunct="0">
              <a:defRPr sz="2700">
                <a:solidFill>
                  <a:schemeClr val="tx1"/>
                </a:solidFill>
                <a:latin typeface="Arial" charset="0"/>
                <a:ea typeface="ＭＳ Ｐゴシック" charset="0"/>
                <a:cs typeface="ＭＳ Ｐゴシック" charset="0"/>
              </a:defRPr>
            </a:lvl1pPr>
            <a:lvl2pPr marL="36539631" indent="-36099210" defTabSz="931307" eaLnBrk="0" hangingPunct="0">
              <a:defRPr sz="2700">
                <a:solidFill>
                  <a:schemeClr val="tx1"/>
                </a:solidFill>
                <a:latin typeface="Arial" charset="0"/>
                <a:ea typeface="ＭＳ Ｐゴシック" charset="0"/>
              </a:defRPr>
            </a:lvl2pPr>
            <a:lvl3pPr eaLnBrk="0" hangingPunct="0">
              <a:defRPr sz="2700">
                <a:solidFill>
                  <a:schemeClr val="tx1"/>
                </a:solidFill>
                <a:latin typeface="Arial" charset="0"/>
                <a:ea typeface="ＭＳ Ｐゴシック" charset="0"/>
              </a:defRPr>
            </a:lvl3pPr>
            <a:lvl4pPr eaLnBrk="0" hangingPunct="0">
              <a:defRPr sz="2700">
                <a:solidFill>
                  <a:schemeClr val="tx1"/>
                </a:solidFill>
                <a:latin typeface="Arial" charset="0"/>
                <a:ea typeface="ＭＳ Ｐゴシック" charset="0"/>
              </a:defRPr>
            </a:lvl4pPr>
            <a:lvl5pPr eaLnBrk="0" hangingPunct="0">
              <a:defRPr sz="2700">
                <a:solidFill>
                  <a:schemeClr val="tx1"/>
                </a:solidFill>
                <a:latin typeface="Arial" charset="0"/>
                <a:ea typeface="ＭＳ Ｐゴシック" charset="0"/>
              </a:defRPr>
            </a:lvl5pPr>
            <a:lvl6pPr marL="440421" eaLnBrk="0" fontAlgn="base" hangingPunct="0">
              <a:spcBef>
                <a:spcPct val="0"/>
              </a:spcBef>
              <a:spcAft>
                <a:spcPct val="0"/>
              </a:spcAft>
              <a:defRPr sz="2700">
                <a:solidFill>
                  <a:schemeClr val="tx1"/>
                </a:solidFill>
                <a:latin typeface="Arial" charset="0"/>
                <a:ea typeface="ＭＳ Ｐゴシック" charset="0"/>
              </a:defRPr>
            </a:lvl6pPr>
            <a:lvl7pPr marL="880842" eaLnBrk="0" fontAlgn="base" hangingPunct="0">
              <a:spcBef>
                <a:spcPct val="0"/>
              </a:spcBef>
              <a:spcAft>
                <a:spcPct val="0"/>
              </a:spcAft>
              <a:defRPr sz="2700">
                <a:solidFill>
                  <a:schemeClr val="tx1"/>
                </a:solidFill>
                <a:latin typeface="Arial" charset="0"/>
                <a:ea typeface="ＭＳ Ｐゴシック" charset="0"/>
              </a:defRPr>
            </a:lvl7pPr>
            <a:lvl8pPr marL="1321262" eaLnBrk="0" fontAlgn="base" hangingPunct="0">
              <a:spcBef>
                <a:spcPct val="0"/>
              </a:spcBef>
              <a:spcAft>
                <a:spcPct val="0"/>
              </a:spcAft>
              <a:defRPr sz="2700">
                <a:solidFill>
                  <a:schemeClr val="tx1"/>
                </a:solidFill>
                <a:latin typeface="Arial" charset="0"/>
                <a:ea typeface="ＭＳ Ｐゴシック" charset="0"/>
              </a:defRPr>
            </a:lvl8pPr>
            <a:lvl9pPr marL="1761683" eaLnBrk="0" fontAlgn="base" hangingPunct="0">
              <a:spcBef>
                <a:spcPct val="0"/>
              </a:spcBef>
              <a:spcAft>
                <a:spcPct val="0"/>
              </a:spcAft>
              <a:defRPr sz="2700">
                <a:solidFill>
                  <a:schemeClr val="tx1"/>
                </a:solidFill>
                <a:latin typeface="Arial" charset="0"/>
                <a:ea typeface="ＭＳ Ｐゴシック" charset="0"/>
              </a:defRPr>
            </a:lvl9pPr>
          </a:lstStyle>
          <a:p>
            <a:pPr eaLnBrk="1" hangingPunct="1"/>
            <a:fld id="{50D637FE-5893-DF4F-B780-F644D43F6719}" type="slidenum">
              <a:rPr lang="en-US" sz="1200">
                <a:solidFill>
                  <a:srgbClr val="000000"/>
                </a:solidFill>
              </a:rPr>
              <a:pPr eaLnBrk="1" hangingPunct="1"/>
              <a:t>5</a:t>
            </a:fld>
            <a:endParaRPr lang="en-US" sz="1200">
              <a:solidFill>
                <a:srgbClr val="000000"/>
              </a:solidFill>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072E9832-4296-DB48-B03A-9B4F0EDC80BB}" type="slidenum">
              <a:rPr lang="en-US"/>
              <a:pPr/>
              <a:t>50</a:t>
            </a:fld>
            <a:endParaRPr lang="en-US"/>
          </a:p>
        </p:txBody>
      </p:sp>
      <p:sp>
        <p:nvSpPr>
          <p:cNvPr id="3206146" name="Rectangle 2"/>
          <p:cNvSpPr>
            <a:spLocks noGrp="1" noRot="1" noChangeAspect="1" noChangeArrowheads="1" noTextEdit="1"/>
          </p:cNvSpPr>
          <p:nvPr>
            <p:ph type="sldImg"/>
          </p:nvPr>
        </p:nvSpPr>
        <p:spPr>
          <a:xfrm>
            <a:off x="1219200" y="696913"/>
            <a:ext cx="4568825" cy="3482975"/>
          </a:xfrm>
          <a:ln/>
          <a:extLst>
            <a:ext uri="{FAA26D3D-D897-4be2-8F04-BA451C77F1D7}">
              <ma14:placeholderFlag xmlns:ma14="http://schemas.microsoft.com/office/mac/drawingml/2011/main" val="1"/>
            </a:ext>
          </a:extLst>
        </p:spPr>
      </p:sp>
      <p:sp>
        <p:nvSpPr>
          <p:cNvPr id="3206147" name="Rectangle 3"/>
          <p:cNvSpPr>
            <a:spLocks noGrp="1" noChangeArrowheads="1"/>
          </p:cNvSpPr>
          <p:nvPr>
            <p:ph type="body" idx="1"/>
          </p:nvPr>
        </p:nvSpPr>
        <p:spPr>
          <a:xfrm>
            <a:off x="701027" y="4412328"/>
            <a:ext cx="5605172" cy="4178886"/>
          </a:xfrm>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C9EE146D-4353-264C-8248-7311F0FA05F1}" type="slidenum">
              <a:rPr lang="en-US"/>
              <a:pPr/>
              <a:t>51</a:t>
            </a:fld>
            <a:endParaRPr lang="en-US"/>
          </a:p>
        </p:txBody>
      </p:sp>
      <p:sp>
        <p:nvSpPr>
          <p:cNvPr id="2968578" name="Rectangle 2"/>
          <p:cNvSpPr>
            <a:spLocks noGrp="1" noRot="1" noChangeAspect="1" noChangeArrowheads="1" noTextEdit="1"/>
          </p:cNvSpPr>
          <p:nvPr>
            <p:ph type="sldImg"/>
          </p:nvPr>
        </p:nvSpPr>
        <p:spPr>
          <a:xfrm>
            <a:off x="1219200" y="693738"/>
            <a:ext cx="4572000" cy="3484562"/>
          </a:xfrm>
          <a:ln/>
          <a:extLst>
            <a:ext uri="{FAA26D3D-D897-4be2-8F04-BA451C77F1D7}">
              <ma14:placeholderFlag xmlns:ma14="http://schemas.microsoft.com/office/mac/drawingml/2011/main" val="1"/>
            </a:ext>
          </a:extLst>
        </p:spPr>
      </p:sp>
      <p:sp>
        <p:nvSpPr>
          <p:cNvPr id="2968579" name="Rectangle 3"/>
          <p:cNvSpPr>
            <a:spLocks noGrp="1" noChangeArrowheads="1"/>
          </p:cNvSpPr>
          <p:nvPr>
            <p:ph type="body" idx="1"/>
          </p:nvPr>
        </p:nvSpPr>
        <p:spPr>
          <a:xfrm>
            <a:off x="933689" y="4412328"/>
            <a:ext cx="5139848" cy="4181958"/>
          </a:xfrm>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19" eaLnBrk="0" hangingPunct="0">
              <a:defRPr sz="2300">
                <a:solidFill>
                  <a:schemeClr val="tx1"/>
                </a:solidFill>
                <a:latin typeface="Arial" charset="0"/>
                <a:ea typeface="ＭＳ Ｐゴシック" charset="0"/>
                <a:cs typeface="ＭＳ Ｐゴシック" charset="0"/>
              </a:defRPr>
            </a:lvl1pPr>
            <a:lvl2pPr marL="715616" indent="-275237" defTabSz="931219" eaLnBrk="0" hangingPunct="0">
              <a:defRPr sz="2300">
                <a:solidFill>
                  <a:schemeClr val="tx1"/>
                </a:solidFill>
                <a:latin typeface="Arial" charset="0"/>
                <a:ea typeface="ＭＳ Ｐゴシック" charset="0"/>
              </a:defRPr>
            </a:lvl2pPr>
            <a:lvl3pPr marL="1100948" indent="-220189" defTabSz="931219" eaLnBrk="0" hangingPunct="0">
              <a:defRPr sz="2300">
                <a:solidFill>
                  <a:schemeClr val="tx1"/>
                </a:solidFill>
                <a:latin typeface="Arial" charset="0"/>
                <a:ea typeface="ＭＳ Ｐゴシック" charset="0"/>
              </a:defRPr>
            </a:lvl3pPr>
            <a:lvl4pPr marL="1541327" indent="-220189" defTabSz="931219" eaLnBrk="0" hangingPunct="0">
              <a:defRPr sz="2300">
                <a:solidFill>
                  <a:schemeClr val="tx1"/>
                </a:solidFill>
                <a:latin typeface="Arial" charset="0"/>
                <a:ea typeface="ＭＳ Ｐゴシック" charset="0"/>
              </a:defRPr>
            </a:lvl4pPr>
            <a:lvl5pPr marL="1981706" indent="-220189" defTabSz="931219" eaLnBrk="0" hangingPunct="0">
              <a:defRPr sz="2300">
                <a:solidFill>
                  <a:schemeClr val="tx1"/>
                </a:solidFill>
                <a:latin typeface="Arial" charset="0"/>
                <a:ea typeface="ＭＳ Ｐゴシック" charset="0"/>
              </a:defRPr>
            </a:lvl5pPr>
            <a:lvl6pPr marL="2422085" indent="-220189" defTabSz="931219" eaLnBrk="0" fontAlgn="base" hangingPunct="0">
              <a:spcBef>
                <a:spcPct val="0"/>
              </a:spcBef>
              <a:spcAft>
                <a:spcPct val="0"/>
              </a:spcAft>
              <a:defRPr sz="2300">
                <a:solidFill>
                  <a:schemeClr val="tx1"/>
                </a:solidFill>
                <a:latin typeface="Arial" charset="0"/>
                <a:ea typeface="ＭＳ Ｐゴシック" charset="0"/>
              </a:defRPr>
            </a:lvl6pPr>
            <a:lvl7pPr marL="2862464" indent="-220189" defTabSz="931219" eaLnBrk="0" fontAlgn="base" hangingPunct="0">
              <a:spcBef>
                <a:spcPct val="0"/>
              </a:spcBef>
              <a:spcAft>
                <a:spcPct val="0"/>
              </a:spcAft>
              <a:defRPr sz="2300">
                <a:solidFill>
                  <a:schemeClr val="tx1"/>
                </a:solidFill>
                <a:latin typeface="Arial" charset="0"/>
                <a:ea typeface="ＭＳ Ｐゴシック" charset="0"/>
              </a:defRPr>
            </a:lvl7pPr>
            <a:lvl8pPr marL="3302844" indent="-220189" defTabSz="931219" eaLnBrk="0" fontAlgn="base" hangingPunct="0">
              <a:spcBef>
                <a:spcPct val="0"/>
              </a:spcBef>
              <a:spcAft>
                <a:spcPct val="0"/>
              </a:spcAft>
              <a:defRPr sz="2300">
                <a:solidFill>
                  <a:schemeClr val="tx1"/>
                </a:solidFill>
                <a:latin typeface="Arial" charset="0"/>
                <a:ea typeface="ＭＳ Ｐゴシック" charset="0"/>
              </a:defRPr>
            </a:lvl8pPr>
            <a:lvl9pPr marL="3743222" indent="-220189" defTabSz="931219"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834FF290-3649-B04F-8F26-5874621255E7}" type="slidenum">
              <a:rPr lang="en-US" sz="1300">
                <a:latin typeface="Times New Roman" charset="0"/>
              </a:rPr>
              <a:pPr eaLnBrk="1" hangingPunct="1"/>
              <a:t>52</a:t>
            </a:fld>
            <a:endParaRPr lang="en-US" sz="1300">
              <a:latin typeface="Times New Roman"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p:txBody>
          <a:bodyPr/>
          <a:lstStyle/>
          <a:p>
            <a:pPr>
              <a:defRPr/>
            </a:pPr>
            <a:fld id="{ACB1CD05-614B-F945-8288-02300A340034}" type="slidenum">
              <a:rPr lang="en-US"/>
              <a:pPr>
                <a:defRPr/>
              </a:pPr>
              <a:t>53</a:t>
            </a:fld>
            <a:endParaRPr lang="en-US"/>
          </a:p>
        </p:txBody>
      </p:sp>
      <p:sp>
        <p:nvSpPr>
          <p:cNvPr id="2915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153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2B503443-3937-0541-B085-815B8FE98E8E}" type="slidenum">
              <a:rPr lang="en-US">
                <a:solidFill>
                  <a:prstClr val="black"/>
                </a:solidFill>
              </a:rPr>
              <a:pPr/>
              <a:t>54</a:t>
            </a:fld>
            <a:endParaRPr lang="en-US">
              <a:solidFill>
                <a:prstClr val="black"/>
              </a:solidFill>
            </a:endParaRPr>
          </a:p>
        </p:txBody>
      </p:sp>
      <p:sp>
        <p:nvSpPr>
          <p:cNvPr id="36730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73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p:txBody>
          <a:bodyPr/>
          <a:lstStyle/>
          <a:p>
            <a:pPr>
              <a:defRPr/>
            </a:pPr>
            <a:fld id="{3197A696-F65A-3E42-A78F-A185AB275C8E}" type="slidenum">
              <a:rPr lang="en-US"/>
              <a:pPr>
                <a:defRPr/>
              </a:pPr>
              <a:t>55</a:t>
            </a:fld>
            <a:endParaRPr lang="en-US"/>
          </a:p>
        </p:txBody>
      </p:sp>
      <p:sp>
        <p:nvSpPr>
          <p:cNvPr id="3269634" name="Rectangle 2"/>
          <p:cNvSpPr>
            <a:spLocks noGrp="1" noRot="1" noChangeAspect="1" noChangeArrowheads="1" noTextEdit="1"/>
          </p:cNvSpPr>
          <p:nvPr>
            <p:ph type="sldImg"/>
          </p:nvPr>
        </p:nvSpPr>
        <p:spPr>
          <a:xfrm>
            <a:off x="1219200" y="695325"/>
            <a:ext cx="4572000" cy="3484563"/>
          </a:xfrm>
          <a:ln/>
          <a:extLst>
            <a:ext uri="{FAA26D3D-D897-4be2-8F04-BA451C77F1D7}">
              <ma14:placeholderFlag xmlns:ma14="http://schemas.microsoft.com/office/mac/drawingml/2011/main" val="1"/>
            </a:ext>
          </a:extLst>
        </p:spPr>
      </p:sp>
      <p:sp>
        <p:nvSpPr>
          <p:cNvPr id="3269635" name="Rectangle 3"/>
          <p:cNvSpPr>
            <a:spLocks noGrp="1" noChangeArrowheads="1"/>
          </p:cNvSpPr>
          <p:nvPr>
            <p:ph type="body" idx="1"/>
          </p:nvPr>
        </p:nvSpPr>
        <p:spPr>
          <a:xfrm>
            <a:off x="933689" y="4412329"/>
            <a:ext cx="5139848" cy="4180423"/>
          </a:xfrm>
        </p:spPr>
        <p:txBody>
          <a:bodyPr/>
          <a:lstStyle/>
          <a:p>
            <a:pPr eaLnBrk="1" hangingPunct="1">
              <a:defRPr/>
            </a:pPr>
            <a:endParaRPr lang="en-US" smtClean="0">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81FD8AFF-BD8C-3A48-A6DD-35896E2BFC44}" type="slidenum">
              <a:rPr lang="en-US"/>
              <a:pPr/>
              <a:t>56</a:t>
            </a:fld>
            <a:endParaRPr lang="en-US"/>
          </a:p>
        </p:txBody>
      </p:sp>
      <p:sp>
        <p:nvSpPr>
          <p:cNvPr id="2864130" name="Rectangle 2"/>
          <p:cNvSpPr>
            <a:spLocks noGrp="1" noRot="1" noChangeAspect="1" noChangeArrowheads="1" noTextEdit="1"/>
          </p:cNvSpPr>
          <p:nvPr>
            <p:ph type="sldImg"/>
          </p:nvPr>
        </p:nvSpPr>
        <p:spPr>
          <a:xfrm>
            <a:off x="1219200" y="696913"/>
            <a:ext cx="4568825" cy="3482975"/>
          </a:xfrm>
          <a:ln/>
          <a:extLst>
            <a:ext uri="{FAA26D3D-D897-4be2-8F04-BA451C77F1D7}">
              <ma14:placeholderFlag xmlns:ma14="http://schemas.microsoft.com/office/mac/drawingml/2011/main" val="1"/>
            </a:ext>
          </a:extLst>
        </p:spPr>
      </p:sp>
      <p:sp>
        <p:nvSpPr>
          <p:cNvPr id="2864131" name="Rectangle 3"/>
          <p:cNvSpPr>
            <a:spLocks noGrp="1" noChangeArrowheads="1"/>
          </p:cNvSpPr>
          <p:nvPr>
            <p:ph type="body" idx="1"/>
          </p:nvPr>
        </p:nvSpPr>
        <p:spPr>
          <a:xfrm>
            <a:off x="701027" y="4412328"/>
            <a:ext cx="5605172" cy="4178886"/>
          </a:xfrm>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95A4A9C3-A838-AE4C-8F14-64090D4395AB}" type="slidenum">
              <a:rPr lang="en-US"/>
              <a:pPr/>
              <a:t>57</a:t>
            </a:fld>
            <a:endParaRPr lang="en-US"/>
          </a:p>
        </p:txBody>
      </p:sp>
      <p:sp>
        <p:nvSpPr>
          <p:cNvPr id="3521538" name="Rectangle 2"/>
          <p:cNvSpPr>
            <a:spLocks noGrp="1" noRot="1" noChangeAspect="1" noChangeArrowheads="1" noTextEdit="1"/>
          </p:cNvSpPr>
          <p:nvPr>
            <p:ph type="sldImg"/>
          </p:nvPr>
        </p:nvSpPr>
        <p:spPr>
          <a:xfrm>
            <a:off x="1219200" y="696913"/>
            <a:ext cx="4568825" cy="3482975"/>
          </a:xfrm>
          <a:ln/>
          <a:extLst>
            <a:ext uri="{FAA26D3D-D897-4be2-8F04-BA451C77F1D7}">
              <ma14:placeholderFlag xmlns:ma14="http://schemas.microsoft.com/office/mac/drawingml/2011/main" val="1"/>
            </a:ext>
          </a:extLst>
        </p:spPr>
      </p:sp>
      <p:sp>
        <p:nvSpPr>
          <p:cNvPr id="3521539" name="Rectangle 3"/>
          <p:cNvSpPr>
            <a:spLocks noGrp="1" noChangeArrowheads="1"/>
          </p:cNvSpPr>
          <p:nvPr>
            <p:ph type="body" idx="1"/>
          </p:nvPr>
        </p:nvSpPr>
        <p:spPr>
          <a:xfrm>
            <a:off x="701027" y="4412328"/>
            <a:ext cx="5605172" cy="4178886"/>
          </a:xfrm>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ABE1B207-7F1F-0B43-B8AB-5CD17E0BA3A1}" type="slidenum">
              <a:rPr lang="en-US">
                <a:solidFill>
                  <a:prstClr val="black"/>
                </a:solidFill>
              </a:rPr>
              <a:pPr/>
              <a:t>58</a:t>
            </a:fld>
            <a:endParaRPr lang="en-US">
              <a:solidFill>
                <a:prstClr val="black"/>
              </a:solidFill>
            </a:endParaRPr>
          </a:p>
        </p:txBody>
      </p:sp>
      <p:sp>
        <p:nvSpPr>
          <p:cNvPr id="4011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011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26218599-EE41-C14E-8AD8-11DD6B8AFE2D}" type="slidenum">
              <a:rPr lang="en-US">
                <a:solidFill>
                  <a:prstClr val="black"/>
                </a:solidFill>
              </a:rPr>
              <a:pPr/>
              <a:t>59</a:t>
            </a:fld>
            <a:endParaRPr lang="en-US">
              <a:solidFill>
                <a:prstClr val="black"/>
              </a:solidFill>
            </a:endParaRPr>
          </a:p>
        </p:txBody>
      </p:sp>
      <p:sp>
        <p:nvSpPr>
          <p:cNvPr id="3808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808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307" eaLnBrk="0" hangingPunct="0">
              <a:defRPr sz="2700">
                <a:solidFill>
                  <a:schemeClr val="tx1"/>
                </a:solidFill>
                <a:latin typeface="Arial" charset="0"/>
                <a:ea typeface="ＭＳ Ｐゴシック" charset="0"/>
                <a:cs typeface="ＭＳ Ｐゴシック" charset="0"/>
              </a:defRPr>
            </a:lvl1pPr>
            <a:lvl2pPr marL="36539631" indent="-36099210" defTabSz="931307" eaLnBrk="0" hangingPunct="0">
              <a:defRPr sz="2700">
                <a:solidFill>
                  <a:schemeClr val="tx1"/>
                </a:solidFill>
                <a:latin typeface="Arial" charset="0"/>
                <a:ea typeface="ＭＳ Ｐゴシック" charset="0"/>
              </a:defRPr>
            </a:lvl2pPr>
            <a:lvl3pPr eaLnBrk="0" hangingPunct="0">
              <a:defRPr sz="2700">
                <a:solidFill>
                  <a:schemeClr val="tx1"/>
                </a:solidFill>
                <a:latin typeface="Arial" charset="0"/>
                <a:ea typeface="ＭＳ Ｐゴシック" charset="0"/>
              </a:defRPr>
            </a:lvl3pPr>
            <a:lvl4pPr eaLnBrk="0" hangingPunct="0">
              <a:defRPr sz="2700">
                <a:solidFill>
                  <a:schemeClr val="tx1"/>
                </a:solidFill>
                <a:latin typeface="Arial" charset="0"/>
                <a:ea typeface="ＭＳ Ｐゴシック" charset="0"/>
              </a:defRPr>
            </a:lvl4pPr>
            <a:lvl5pPr eaLnBrk="0" hangingPunct="0">
              <a:defRPr sz="2700">
                <a:solidFill>
                  <a:schemeClr val="tx1"/>
                </a:solidFill>
                <a:latin typeface="Arial" charset="0"/>
                <a:ea typeface="ＭＳ Ｐゴシック" charset="0"/>
              </a:defRPr>
            </a:lvl5pPr>
            <a:lvl6pPr marL="440421" eaLnBrk="0" fontAlgn="base" hangingPunct="0">
              <a:spcBef>
                <a:spcPct val="0"/>
              </a:spcBef>
              <a:spcAft>
                <a:spcPct val="0"/>
              </a:spcAft>
              <a:defRPr sz="2700">
                <a:solidFill>
                  <a:schemeClr val="tx1"/>
                </a:solidFill>
                <a:latin typeface="Arial" charset="0"/>
                <a:ea typeface="ＭＳ Ｐゴシック" charset="0"/>
              </a:defRPr>
            </a:lvl6pPr>
            <a:lvl7pPr marL="880842" eaLnBrk="0" fontAlgn="base" hangingPunct="0">
              <a:spcBef>
                <a:spcPct val="0"/>
              </a:spcBef>
              <a:spcAft>
                <a:spcPct val="0"/>
              </a:spcAft>
              <a:defRPr sz="2700">
                <a:solidFill>
                  <a:schemeClr val="tx1"/>
                </a:solidFill>
                <a:latin typeface="Arial" charset="0"/>
                <a:ea typeface="ＭＳ Ｐゴシック" charset="0"/>
              </a:defRPr>
            </a:lvl7pPr>
            <a:lvl8pPr marL="1321262" eaLnBrk="0" fontAlgn="base" hangingPunct="0">
              <a:spcBef>
                <a:spcPct val="0"/>
              </a:spcBef>
              <a:spcAft>
                <a:spcPct val="0"/>
              </a:spcAft>
              <a:defRPr sz="2700">
                <a:solidFill>
                  <a:schemeClr val="tx1"/>
                </a:solidFill>
                <a:latin typeface="Arial" charset="0"/>
                <a:ea typeface="ＭＳ Ｐゴシック" charset="0"/>
              </a:defRPr>
            </a:lvl8pPr>
            <a:lvl9pPr marL="1761683" eaLnBrk="0" fontAlgn="base" hangingPunct="0">
              <a:spcBef>
                <a:spcPct val="0"/>
              </a:spcBef>
              <a:spcAft>
                <a:spcPct val="0"/>
              </a:spcAft>
              <a:defRPr sz="2700">
                <a:solidFill>
                  <a:schemeClr val="tx1"/>
                </a:solidFill>
                <a:latin typeface="Arial" charset="0"/>
                <a:ea typeface="ＭＳ Ｐゴシック" charset="0"/>
              </a:defRPr>
            </a:lvl9pPr>
          </a:lstStyle>
          <a:p>
            <a:pPr eaLnBrk="1" hangingPunct="1"/>
            <a:fld id="{BCD5217B-C051-7544-83D2-E38D60D400F9}" type="slidenum">
              <a:rPr lang="en-US" sz="1300">
                <a:latin typeface="Times New Roman" charset="0"/>
              </a:rPr>
              <a:pPr eaLnBrk="1" hangingPunct="1"/>
              <a:t>6</a:t>
            </a:fld>
            <a:endParaRPr lang="en-US" sz="1300">
              <a:latin typeface="Times New Roman" charset="0"/>
            </a:endParaRPr>
          </a:p>
        </p:txBody>
      </p:sp>
      <p:sp>
        <p:nvSpPr>
          <p:cNvPr id="57347" name="Rectangle 2"/>
          <p:cNvSpPr>
            <a:spLocks noGrp="1" noRot="1" noChangeAspect="1" noChangeArrowheads="1" noTextEdit="1"/>
          </p:cNvSpPr>
          <p:nvPr>
            <p:ph type="sldImg"/>
          </p:nvPr>
        </p:nvSpPr>
        <p:spPr>
          <a:xfrm>
            <a:off x="1220788" y="695325"/>
            <a:ext cx="4570412" cy="3482975"/>
          </a:xfrm>
          <a:ln/>
        </p:spPr>
      </p:sp>
      <p:sp>
        <p:nvSpPr>
          <p:cNvPr id="57348" name="Rectangle 3"/>
          <p:cNvSpPr>
            <a:spLocks noGrp="1" noChangeArrowheads="1"/>
          </p:cNvSpPr>
          <p:nvPr>
            <p:ph type="body" idx="1"/>
          </p:nvPr>
        </p:nvSpPr>
        <p:spPr>
          <a:xfrm>
            <a:off x="933689" y="4412328"/>
            <a:ext cx="5139848" cy="41804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13A92AD3-B361-D345-85CC-9226963C6DF9}" type="slidenum">
              <a:rPr lang="en-US">
                <a:solidFill>
                  <a:prstClr val="black"/>
                </a:solidFill>
              </a:rPr>
              <a:pPr/>
              <a:t>60</a:t>
            </a:fld>
            <a:endParaRPr lang="en-US">
              <a:solidFill>
                <a:prstClr val="black"/>
              </a:solidFill>
            </a:endParaRPr>
          </a:p>
        </p:txBody>
      </p:sp>
      <p:sp>
        <p:nvSpPr>
          <p:cNvPr id="3941378" name="Rectangle 2"/>
          <p:cNvSpPr>
            <a:spLocks noGrp="1" noRot="1" noChangeAspect="1" noChangeArrowheads="1" noTextEdit="1"/>
          </p:cNvSpPr>
          <p:nvPr>
            <p:ph type="sldImg"/>
          </p:nvPr>
        </p:nvSpPr>
        <p:spPr>
          <a:xfrm>
            <a:off x="1219200" y="696913"/>
            <a:ext cx="4568825" cy="3482975"/>
          </a:xfrm>
          <a:ln/>
          <a:extLst>
            <a:ext uri="{FAA26D3D-D897-4be2-8F04-BA451C77F1D7}">
              <ma14:placeholderFlag xmlns:ma14="http://schemas.microsoft.com/office/mac/drawingml/2011/main" val="1"/>
            </a:ext>
          </a:extLst>
        </p:spPr>
      </p:sp>
      <p:sp>
        <p:nvSpPr>
          <p:cNvPr id="3941379" name="Rectangle 3"/>
          <p:cNvSpPr>
            <a:spLocks noGrp="1" noChangeArrowheads="1"/>
          </p:cNvSpPr>
          <p:nvPr>
            <p:ph type="body" idx="1"/>
          </p:nvPr>
        </p:nvSpPr>
        <p:spPr>
          <a:xfrm>
            <a:off x="701027" y="4412328"/>
            <a:ext cx="5605172" cy="4178886"/>
          </a:xfrm>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19" eaLnBrk="0" hangingPunct="0">
              <a:defRPr sz="2300">
                <a:solidFill>
                  <a:schemeClr val="tx1"/>
                </a:solidFill>
                <a:latin typeface="Arial" charset="0"/>
                <a:ea typeface="ＭＳ Ｐゴシック" charset="0"/>
                <a:cs typeface="ＭＳ Ｐゴシック" charset="0"/>
              </a:defRPr>
            </a:lvl1pPr>
            <a:lvl2pPr marL="715616" indent="-275237" defTabSz="931219" eaLnBrk="0" hangingPunct="0">
              <a:defRPr sz="2300">
                <a:solidFill>
                  <a:schemeClr val="tx1"/>
                </a:solidFill>
                <a:latin typeface="Arial" charset="0"/>
                <a:ea typeface="ＭＳ Ｐゴシック" charset="0"/>
              </a:defRPr>
            </a:lvl2pPr>
            <a:lvl3pPr marL="1100948" indent="-220189" defTabSz="931219" eaLnBrk="0" hangingPunct="0">
              <a:defRPr sz="2300">
                <a:solidFill>
                  <a:schemeClr val="tx1"/>
                </a:solidFill>
                <a:latin typeface="Arial" charset="0"/>
                <a:ea typeface="ＭＳ Ｐゴシック" charset="0"/>
              </a:defRPr>
            </a:lvl3pPr>
            <a:lvl4pPr marL="1541327" indent="-220189" defTabSz="931219" eaLnBrk="0" hangingPunct="0">
              <a:defRPr sz="2300">
                <a:solidFill>
                  <a:schemeClr val="tx1"/>
                </a:solidFill>
                <a:latin typeface="Arial" charset="0"/>
                <a:ea typeface="ＭＳ Ｐゴシック" charset="0"/>
              </a:defRPr>
            </a:lvl4pPr>
            <a:lvl5pPr marL="1981706" indent="-220189" defTabSz="931219" eaLnBrk="0" hangingPunct="0">
              <a:defRPr sz="2300">
                <a:solidFill>
                  <a:schemeClr val="tx1"/>
                </a:solidFill>
                <a:latin typeface="Arial" charset="0"/>
                <a:ea typeface="ＭＳ Ｐゴシック" charset="0"/>
              </a:defRPr>
            </a:lvl5pPr>
            <a:lvl6pPr marL="2422085" indent="-220189" defTabSz="931219" eaLnBrk="0" fontAlgn="base" hangingPunct="0">
              <a:spcBef>
                <a:spcPct val="0"/>
              </a:spcBef>
              <a:spcAft>
                <a:spcPct val="0"/>
              </a:spcAft>
              <a:defRPr sz="2300">
                <a:solidFill>
                  <a:schemeClr val="tx1"/>
                </a:solidFill>
                <a:latin typeface="Arial" charset="0"/>
                <a:ea typeface="ＭＳ Ｐゴシック" charset="0"/>
              </a:defRPr>
            </a:lvl6pPr>
            <a:lvl7pPr marL="2862464" indent="-220189" defTabSz="931219" eaLnBrk="0" fontAlgn="base" hangingPunct="0">
              <a:spcBef>
                <a:spcPct val="0"/>
              </a:spcBef>
              <a:spcAft>
                <a:spcPct val="0"/>
              </a:spcAft>
              <a:defRPr sz="2300">
                <a:solidFill>
                  <a:schemeClr val="tx1"/>
                </a:solidFill>
                <a:latin typeface="Arial" charset="0"/>
                <a:ea typeface="ＭＳ Ｐゴシック" charset="0"/>
              </a:defRPr>
            </a:lvl7pPr>
            <a:lvl8pPr marL="3302844" indent="-220189" defTabSz="931219" eaLnBrk="0" fontAlgn="base" hangingPunct="0">
              <a:spcBef>
                <a:spcPct val="0"/>
              </a:spcBef>
              <a:spcAft>
                <a:spcPct val="0"/>
              </a:spcAft>
              <a:defRPr sz="2300">
                <a:solidFill>
                  <a:schemeClr val="tx1"/>
                </a:solidFill>
                <a:latin typeface="Arial" charset="0"/>
                <a:ea typeface="ＭＳ Ｐゴシック" charset="0"/>
              </a:defRPr>
            </a:lvl8pPr>
            <a:lvl9pPr marL="3743222" indent="-220189" defTabSz="931219"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9FED2D29-C711-584D-BD52-540E2B63252A}" type="slidenum">
              <a:rPr lang="en-US" sz="1300">
                <a:latin typeface="Times New Roman" charset="0"/>
              </a:rPr>
              <a:pPr eaLnBrk="1" hangingPunct="1"/>
              <a:t>61</a:t>
            </a:fld>
            <a:endParaRPr lang="en-US" sz="1300">
              <a:latin typeface="Times New Roman" charset="0"/>
            </a:endParaRPr>
          </a:p>
        </p:txBody>
      </p:sp>
      <p:sp>
        <p:nvSpPr>
          <p:cNvPr id="130050" name="Rectangle 2"/>
          <p:cNvSpPr>
            <a:spLocks noGrp="1" noRot="1" noChangeAspect="1" noChangeArrowheads="1" noTextEdit="1"/>
          </p:cNvSpPr>
          <p:nvPr>
            <p:ph type="sldImg"/>
          </p:nvPr>
        </p:nvSpPr>
        <p:spPr>
          <a:xfrm>
            <a:off x="1219200" y="696913"/>
            <a:ext cx="4568825" cy="3482975"/>
          </a:xfrm>
          <a:ln/>
        </p:spPr>
      </p:sp>
      <p:sp>
        <p:nvSpPr>
          <p:cNvPr id="130051" name="Rectangle 3"/>
          <p:cNvSpPr>
            <a:spLocks noGrp="1" noChangeArrowheads="1"/>
          </p:cNvSpPr>
          <p:nvPr>
            <p:ph type="body" idx="1"/>
          </p:nvPr>
        </p:nvSpPr>
        <p:spPr>
          <a:xfrm>
            <a:off x="701027" y="4412328"/>
            <a:ext cx="5605172" cy="417888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8A86C879-74F7-D746-B7DC-8DE85C0E8B62}" type="slidenum">
              <a:rPr lang="en-US">
                <a:solidFill>
                  <a:prstClr val="black"/>
                </a:solidFill>
              </a:rPr>
              <a:pPr/>
              <a:t>62</a:t>
            </a:fld>
            <a:endParaRPr lang="en-US">
              <a:solidFill>
                <a:prstClr val="black"/>
              </a:solidFill>
            </a:endParaRPr>
          </a:p>
        </p:txBody>
      </p:sp>
      <p:sp>
        <p:nvSpPr>
          <p:cNvPr id="3959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959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19" eaLnBrk="0" hangingPunct="0">
              <a:defRPr sz="2300">
                <a:solidFill>
                  <a:schemeClr val="tx1"/>
                </a:solidFill>
                <a:latin typeface="Arial" charset="0"/>
                <a:ea typeface="ＭＳ Ｐゴシック" charset="0"/>
                <a:cs typeface="ＭＳ Ｐゴシック" charset="0"/>
              </a:defRPr>
            </a:lvl1pPr>
            <a:lvl2pPr marL="715616" indent="-275237" defTabSz="931219" eaLnBrk="0" hangingPunct="0">
              <a:defRPr sz="2300">
                <a:solidFill>
                  <a:schemeClr val="tx1"/>
                </a:solidFill>
                <a:latin typeface="Arial" charset="0"/>
                <a:ea typeface="ＭＳ Ｐゴシック" charset="0"/>
              </a:defRPr>
            </a:lvl2pPr>
            <a:lvl3pPr marL="1100948" indent="-220189" defTabSz="931219" eaLnBrk="0" hangingPunct="0">
              <a:defRPr sz="2300">
                <a:solidFill>
                  <a:schemeClr val="tx1"/>
                </a:solidFill>
                <a:latin typeface="Arial" charset="0"/>
                <a:ea typeface="ＭＳ Ｐゴシック" charset="0"/>
              </a:defRPr>
            </a:lvl3pPr>
            <a:lvl4pPr marL="1541327" indent="-220189" defTabSz="931219" eaLnBrk="0" hangingPunct="0">
              <a:defRPr sz="2300">
                <a:solidFill>
                  <a:schemeClr val="tx1"/>
                </a:solidFill>
                <a:latin typeface="Arial" charset="0"/>
                <a:ea typeface="ＭＳ Ｐゴシック" charset="0"/>
              </a:defRPr>
            </a:lvl4pPr>
            <a:lvl5pPr marL="1981706" indent="-220189" defTabSz="931219" eaLnBrk="0" hangingPunct="0">
              <a:defRPr sz="2300">
                <a:solidFill>
                  <a:schemeClr val="tx1"/>
                </a:solidFill>
                <a:latin typeface="Arial" charset="0"/>
                <a:ea typeface="ＭＳ Ｐゴシック" charset="0"/>
              </a:defRPr>
            </a:lvl5pPr>
            <a:lvl6pPr marL="2422085" indent="-220189" defTabSz="931219" eaLnBrk="0" fontAlgn="base" hangingPunct="0">
              <a:spcBef>
                <a:spcPct val="0"/>
              </a:spcBef>
              <a:spcAft>
                <a:spcPct val="0"/>
              </a:spcAft>
              <a:defRPr sz="2300">
                <a:solidFill>
                  <a:schemeClr val="tx1"/>
                </a:solidFill>
                <a:latin typeface="Arial" charset="0"/>
                <a:ea typeface="ＭＳ Ｐゴシック" charset="0"/>
              </a:defRPr>
            </a:lvl6pPr>
            <a:lvl7pPr marL="2862464" indent="-220189" defTabSz="931219" eaLnBrk="0" fontAlgn="base" hangingPunct="0">
              <a:spcBef>
                <a:spcPct val="0"/>
              </a:spcBef>
              <a:spcAft>
                <a:spcPct val="0"/>
              </a:spcAft>
              <a:defRPr sz="2300">
                <a:solidFill>
                  <a:schemeClr val="tx1"/>
                </a:solidFill>
                <a:latin typeface="Arial" charset="0"/>
                <a:ea typeface="ＭＳ Ｐゴシック" charset="0"/>
              </a:defRPr>
            </a:lvl7pPr>
            <a:lvl8pPr marL="3302844" indent="-220189" defTabSz="931219" eaLnBrk="0" fontAlgn="base" hangingPunct="0">
              <a:spcBef>
                <a:spcPct val="0"/>
              </a:spcBef>
              <a:spcAft>
                <a:spcPct val="0"/>
              </a:spcAft>
              <a:defRPr sz="2300">
                <a:solidFill>
                  <a:schemeClr val="tx1"/>
                </a:solidFill>
                <a:latin typeface="Arial" charset="0"/>
                <a:ea typeface="ＭＳ Ｐゴシック" charset="0"/>
              </a:defRPr>
            </a:lvl8pPr>
            <a:lvl9pPr marL="3743222" indent="-220189" defTabSz="931219"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8095CB61-C1CF-8241-AFD2-DDA10B53425A}" type="slidenum">
              <a:rPr lang="en-US" sz="1300">
                <a:latin typeface="Times New Roman" charset="0"/>
              </a:rPr>
              <a:pPr eaLnBrk="1" hangingPunct="1"/>
              <a:t>63</a:t>
            </a:fld>
            <a:endParaRPr lang="en-US" sz="1300">
              <a:latin typeface="Times New Roman" charset="0"/>
            </a:endParaRPr>
          </a:p>
        </p:txBody>
      </p:sp>
      <p:sp>
        <p:nvSpPr>
          <p:cNvPr id="125954" name="Rectangle 2"/>
          <p:cNvSpPr>
            <a:spLocks noGrp="1" noRot="1" noChangeAspect="1" noChangeArrowheads="1" noTextEdit="1"/>
          </p:cNvSpPr>
          <p:nvPr>
            <p:ph type="sldImg"/>
          </p:nvPr>
        </p:nvSpPr>
        <p:spPr>
          <a:xfrm>
            <a:off x="1220788" y="695325"/>
            <a:ext cx="4570412" cy="3482975"/>
          </a:xfrm>
          <a:ln/>
        </p:spPr>
      </p:sp>
      <p:sp>
        <p:nvSpPr>
          <p:cNvPr id="125955" name="Rectangle 3"/>
          <p:cNvSpPr>
            <a:spLocks noGrp="1" noChangeArrowheads="1"/>
          </p:cNvSpPr>
          <p:nvPr>
            <p:ph type="body" idx="1"/>
          </p:nvPr>
        </p:nvSpPr>
        <p:spPr>
          <a:xfrm>
            <a:off x="933689" y="4412329"/>
            <a:ext cx="5139848" cy="41804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5EB72F8E-DEF9-3445-8B17-C6810C238E05}" type="slidenum">
              <a:rPr lang="en-US"/>
              <a:pPr/>
              <a:t>64</a:t>
            </a:fld>
            <a:endParaRPr lang="en-US"/>
          </a:p>
        </p:txBody>
      </p:sp>
      <p:sp>
        <p:nvSpPr>
          <p:cNvPr id="3625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25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noTextEdit="1"/>
          </p:cNvSpPr>
          <p:nvPr>
            <p:ph type="sldImg"/>
          </p:nvPr>
        </p:nvSpPr>
        <p:spPr>
          <a:ln/>
        </p:spPr>
      </p:sp>
      <p:sp>
        <p:nvSpPr>
          <p:cNvPr id="1372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
        <p:nvSpPr>
          <p:cNvPr id="1372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19" eaLnBrk="0" hangingPunct="0">
              <a:defRPr sz="2300">
                <a:solidFill>
                  <a:schemeClr val="tx1"/>
                </a:solidFill>
                <a:latin typeface="Arial" charset="0"/>
                <a:ea typeface="ＭＳ Ｐゴシック" charset="0"/>
                <a:cs typeface="ＭＳ Ｐゴシック" charset="0"/>
              </a:defRPr>
            </a:lvl1pPr>
            <a:lvl2pPr marL="715616" indent="-275237" defTabSz="931219" eaLnBrk="0" hangingPunct="0">
              <a:defRPr sz="2300">
                <a:solidFill>
                  <a:schemeClr val="tx1"/>
                </a:solidFill>
                <a:latin typeface="Arial" charset="0"/>
                <a:ea typeface="ＭＳ Ｐゴシック" charset="0"/>
              </a:defRPr>
            </a:lvl2pPr>
            <a:lvl3pPr marL="1100948" indent="-220189" defTabSz="931219" eaLnBrk="0" hangingPunct="0">
              <a:defRPr sz="2300">
                <a:solidFill>
                  <a:schemeClr val="tx1"/>
                </a:solidFill>
                <a:latin typeface="Arial" charset="0"/>
                <a:ea typeface="ＭＳ Ｐゴシック" charset="0"/>
              </a:defRPr>
            </a:lvl3pPr>
            <a:lvl4pPr marL="1541327" indent="-220189" defTabSz="931219" eaLnBrk="0" hangingPunct="0">
              <a:defRPr sz="2300">
                <a:solidFill>
                  <a:schemeClr val="tx1"/>
                </a:solidFill>
                <a:latin typeface="Arial" charset="0"/>
                <a:ea typeface="ＭＳ Ｐゴシック" charset="0"/>
              </a:defRPr>
            </a:lvl4pPr>
            <a:lvl5pPr marL="1981706" indent="-220189" defTabSz="931219" eaLnBrk="0" hangingPunct="0">
              <a:defRPr sz="2300">
                <a:solidFill>
                  <a:schemeClr val="tx1"/>
                </a:solidFill>
                <a:latin typeface="Arial" charset="0"/>
                <a:ea typeface="ＭＳ Ｐゴシック" charset="0"/>
              </a:defRPr>
            </a:lvl5pPr>
            <a:lvl6pPr marL="2422085" indent="-220189" defTabSz="931219" eaLnBrk="0" fontAlgn="base" hangingPunct="0">
              <a:spcBef>
                <a:spcPct val="0"/>
              </a:spcBef>
              <a:spcAft>
                <a:spcPct val="0"/>
              </a:spcAft>
              <a:defRPr sz="2300">
                <a:solidFill>
                  <a:schemeClr val="tx1"/>
                </a:solidFill>
                <a:latin typeface="Arial" charset="0"/>
                <a:ea typeface="ＭＳ Ｐゴシック" charset="0"/>
              </a:defRPr>
            </a:lvl6pPr>
            <a:lvl7pPr marL="2862464" indent="-220189" defTabSz="931219" eaLnBrk="0" fontAlgn="base" hangingPunct="0">
              <a:spcBef>
                <a:spcPct val="0"/>
              </a:spcBef>
              <a:spcAft>
                <a:spcPct val="0"/>
              </a:spcAft>
              <a:defRPr sz="2300">
                <a:solidFill>
                  <a:schemeClr val="tx1"/>
                </a:solidFill>
                <a:latin typeface="Arial" charset="0"/>
                <a:ea typeface="ＭＳ Ｐゴシック" charset="0"/>
              </a:defRPr>
            </a:lvl7pPr>
            <a:lvl8pPr marL="3302844" indent="-220189" defTabSz="931219" eaLnBrk="0" fontAlgn="base" hangingPunct="0">
              <a:spcBef>
                <a:spcPct val="0"/>
              </a:spcBef>
              <a:spcAft>
                <a:spcPct val="0"/>
              </a:spcAft>
              <a:defRPr sz="2300">
                <a:solidFill>
                  <a:schemeClr val="tx1"/>
                </a:solidFill>
                <a:latin typeface="Arial" charset="0"/>
                <a:ea typeface="ＭＳ Ｐゴシック" charset="0"/>
              </a:defRPr>
            </a:lvl8pPr>
            <a:lvl9pPr marL="3743222" indent="-220189" defTabSz="931219"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7D3F242A-7FD3-0249-B1EB-4FA7A61D5210}" type="slidenum">
              <a:rPr lang="en-US" sz="1300">
                <a:latin typeface="Times New Roman" charset="0"/>
              </a:rPr>
              <a:pPr eaLnBrk="1" hangingPunct="1"/>
              <a:t>65</a:t>
            </a:fld>
            <a:endParaRPr lang="en-US" sz="1300">
              <a:latin typeface="Times New Roman"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noTextEdit="1"/>
          </p:cNvSpPr>
          <p:nvPr>
            <p:ph type="sldImg"/>
          </p:nvPr>
        </p:nvSpPr>
        <p:spPr>
          <a:ln/>
        </p:spPr>
      </p:sp>
      <p:sp>
        <p:nvSpPr>
          <p:cNvPr id="1392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
        <p:nvSpPr>
          <p:cNvPr id="1392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19" eaLnBrk="0" hangingPunct="0">
              <a:defRPr sz="2300">
                <a:solidFill>
                  <a:schemeClr val="tx1"/>
                </a:solidFill>
                <a:latin typeface="Arial" charset="0"/>
                <a:ea typeface="ＭＳ Ｐゴシック" charset="0"/>
                <a:cs typeface="ＭＳ Ｐゴシック" charset="0"/>
              </a:defRPr>
            </a:lvl1pPr>
            <a:lvl2pPr marL="715616" indent="-275237" defTabSz="931219" eaLnBrk="0" hangingPunct="0">
              <a:defRPr sz="2300">
                <a:solidFill>
                  <a:schemeClr val="tx1"/>
                </a:solidFill>
                <a:latin typeface="Arial" charset="0"/>
                <a:ea typeface="ＭＳ Ｐゴシック" charset="0"/>
              </a:defRPr>
            </a:lvl2pPr>
            <a:lvl3pPr marL="1100948" indent="-220189" defTabSz="931219" eaLnBrk="0" hangingPunct="0">
              <a:defRPr sz="2300">
                <a:solidFill>
                  <a:schemeClr val="tx1"/>
                </a:solidFill>
                <a:latin typeface="Arial" charset="0"/>
                <a:ea typeface="ＭＳ Ｐゴシック" charset="0"/>
              </a:defRPr>
            </a:lvl3pPr>
            <a:lvl4pPr marL="1541327" indent="-220189" defTabSz="931219" eaLnBrk="0" hangingPunct="0">
              <a:defRPr sz="2300">
                <a:solidFill>
                  <a:schemeClr val="tx1"/>
                </a:solidFill>
                <a:latin typeface="Arial" charset="0"/>
                <a:ea typeface="ＭＳ Ｐゴシック" charset="0"/>
              </a:defRPr>
            </a:lvl4pPr>
            <a:lvl5pPr marL="1981706" indent="-220189" defTabSz="931219" eaLnBrk="0" hangingPunct="0">
              <a:defRPr sz="2300">
                <a:solidFill>
                  <a:schemeClr val="tx1"/>
                </a:solidFill>
                <a:latin typeface="Arial" charset="0"/>
                <a:ea typeface="ＭＳ Ｐゴシック" charset="0"/>
              </a:defRPr>
            </a:lvl5pPr>
            <a:lvl6pPr marL="2422085" indent="-220189" defTabSz="931219" eaLnBrk="0" fontAlgn="base" hangingPunct="0">
              <a:spcBef>
                <a:spcPct val="0"/>
              </a:spcBef>
              <a:spcAft>
                <a:spcPct val="0"/>
              </a:spcAft>
              <a:defRPr sz="2300">
                <a:solidFill>
                  <a:schemeClr val="tx1"/>
                </a:solidFill>
                <a:latin typeface="Arial" charset="0"/>
                <a:ea typeface="ＭＳ Ｐゴシック" charset="0"/>
              </a:defRPr>
            </a:lvl6pPr>
            <a:lvl7pPr marL="2862464" indent="-220189" defTabSz="931219" eaLnBrk="0" fontAlgn="base" hangingPunct="0">
              <a:spcBef>
                <a:spcPct val="0"/>
              </a:spcBef>
              <a:spcAft>
                <a:spcPct val="0"/>
              </a:spcAft>
              <a:defRPr sz="2300">
                <a:solidFill>
                  <a:schemeClr val="tx1"/>
                </a:solidFill>
                <a:latin typeface="Arial" charset="0"/>
                <a:ea typeface="ＭＳ Ｐゴシック" charset="0"/>
              </a:defRPr>
            </a:lvl7pPr>
            <a:lvl8pPr marL="3302844" indent="-220189" defTabSz="931219" eaLnBrk="0" fontAlgn="base" hangingPunct="0">
              <a:spcBef>
                <a:spcPct val="0"/>
              </a:spcBef>
              <a:spcAft>
                <a:spcPct val="0"/>
              </a:spcAft>
              <a:defRPr sz="2300">
                <a:solidFill>
                  <a:schemeClr val="tx1"/>
                </a:solidFill>
                <a:latin typeface="Arial" charset="0"/>
                <a:ea typeface="ＭＳ Ｐゴシック" charset="0"/>
              </a:defRPr>
            </a:lvl8pPr>
            <a:lvl9pPr marL="3743222" indent="-220189" defTabSz="931219"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C903F0A7-43C6-734F-A5A1-6794CFA46BBD}" type="slidenum">
              <a:rPr lang="en-US" sz="1300">
                <a:latin typeface="Times New Roman" charset="0"/>
              </a:rPr>
              <a:pPr eaLnBrk="1" hangingPunct="1"/>
              <a:t>66</a:t>
            </a:fld>
            <a:endParaRPr lang="en-US" sz="1300">
              <a:latin typeface="Times New Roman"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425" eaLnBrk="0" hangingPunct="0">
              <a:defRPr sz="2400">
                <a:solidFill>
                  <a:schemeClr val="tx1"/>
                </a:solidFill>
                <a:latin typeface="Arial" charset="0"/>
                <a:ea typeface="ＭＳ Ｐゴシック" charset="0"/>
                <a:cs typeface="Arial" charset="0"/>
              </a:defRPr>
            </a:lvl1pPr>
            <a:lvl2pPr marL="37928137" indent="-37470980" defTabSz="9254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57" eaLnBrk="0" fontAlgn="base" hangingPunct="0">
              <a:spcBef>
                <a:spcPct val="0"/>
              </a:spcBef>
              <a:spcAft>
                <a:spcPct val="0"/>
              </a:spcAft>
              <a:defRPr sz="2400">
                <a:solidFill>
                  <a:schemeClr val="tx1"/>
                </a:solidFill>
                <a:latin typeface="Arial" charset="0"/>
                <a:ea typeface="Arial" charset="0"/>
                <a:cs typeface="Arial" charset="0"/>
              </a:defRPr>
            </a:lvl6pPr>
            <a:lvl7pPr marL="914313" eaLnBrk="0" fontAlgn="base" hangingPunct="0">
              <a:spcBef>
                <a:spcPct val="0"/>
              </a:spcBef>
              <a:spcAft>
                <a:spcPct val="0"/>
              </a:spcAft>
              <a:defRPr sz="2400">
                <a:solidFill>
                  <a:schemeClr val="tx1"/>
                </a:solidFill>
                <a:latin typeface="Arial" charset="0"/>
                <a:ea typeface="Arial" charset="0"/>
                <a:cs typeface="Arial" charset="0"/>
              </a:defRPr>
            </a:lvl7pPr>
            <a:lvl8pPr marL="1371470" eaLnBrk="0" fontAlgn="base" hangingPunct="0">
              <a:spcBef>
                <a:spcPct val="0"/>
              </a:spcBef>
              <a:spcAft>
                <a:spcPct val="0"/>
              </a:spcAft>
              <a:defRPr sz="2400">
                <a:solidFill>
                  <a:schemeClr val="tx1"/>
                </a:solidFill>
                <a:latin typeface="Arial" charset="0"/>
                <a:ea typeface="Arial" charset="0"/>
                <a:cs typeface="Arial" charset="0"/>
              </a:defRPr>
            </a:lvl8pPr>
            <a:lvl9pPr marL="1828627"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48A52FED-73B5-8C48-A301-24C0D6823617}" type="slidenum">
              <a:rPr lang="en-US" sz="1300">
                <a:latin typeface="Times New Roman" charset="0"/>
              </a:rPr>
              <a:pPr eaLnBrk="1" hangingPunct="1"/>
              <a:t>67</a:t>
            </a:fld>
            <a:endParaRPr lang="en-US" sz="1300">
              <a:latin typeface="Times New Roman"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89FB6B49-6380-2549-BBA3-8ABC2A4A3F1E}" type="slidenum">
              <a:rPr lang="en-US">
                <a:solidFill>
                  <a:prstClr val="black"/>
                </a:solidFill>
              </a:rPr>
              <a:pPr/>
              <a:t>69</a:t>
            </a:fld>
            <a:endParaRPr lang="en-US">
              <a:solidFill>
                <a:prstClr val="black"/>
              </a:solidFill>
            </a:endParaRPr>
          </a:p>
        </p:txBody>
      </p:sp>
      <p:sp>
        <p:nvSpPr>
          <p:cNvPr id="3800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800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307" eaLnBrk="0" hangingPunct="0">
              <a:defRPr sz="2700">
                <a:solidFill>
                  <a:schemeClr val="tx1"/>
                </a:solidFill>
                <a:latin typeface="Arial" charset="0"/>
                <a:ea typeface="ＭＳ Ｐゴシック" charset="0"/>
                <a:cs typeface="ＭＳ Ｐゴシック" charset="0"/>
              </a:defRPr>
            </a:lvl1pPr>
            <a:lvl2pPr marL="36539631" indent="-36099210" defTabSz="931307" eaLnBrk="0" hangingPunct="0">
              <a:defRPr sz="2700">
                <a:solidFill>
                  <a:schemeClr val="tx1"/>
                </a:solidFill>
                <a:latin typeface="Arial" charset="0"/>
                <a:ea typeface="ＭＳ Ｐゴシック" charset="0"/>
              </a:defRPr>
            </a:lvl2pPr>
            <a:lvl3pPr eaLnBrk="0" hangingPunct="0">
              <a:defRPr sz="2700">
                <a:solidFill>
                  <a:schemeClr val="tx1"/>
                </a:solidFill>
                <a:latin typeface="Arial" charset="0"/>
                <a:ea typeface="ＭＳ Ｐゴシック" charset="0"/>
              </a:defRPr>
            </a:lvl3pPr>
            <a:lvl4pPr eaLnBrk="0" hangingPunct="0">
              <a:defRPr sz="2700">
                <a:solidFill>
                  <a:schemeClr val="tx1"/>
                </a:solidFill>
                <a:latin typeface="Arial" charset="0"/>
                <a:ea typeface="ＭＳ Ｐゴシック" charset="0"/>
              </a:defRPr>
            </a:lvl4pPr>
            <a:lvl5pPr eaLnBrk="0" hangingPunct="0">
              <a:defRPr sz="2700">
                <a:solidFill>
                  <a:schemeClr val="tx1"/>
                </a:solidFill>
                <a:latin typeface="Arial" charset="0"/>
                <a:ea typeface="ＭＳ Ｐゴシック" charset="0"/>
              </a:defRPr>
            </a:lvl5pPr>
            <a:lvl6pPr marL="440421" eaLnBrk="0" fontAlgn="base" hangingPunct="0">
              <a:spcBef>
                <a:spcPct val="0"/>
              </a:spcBef>
              <a:spcAft>
                <a:spcPct val="0"/>
              </a:spcAft>
              <a:defRPr sz="2700">
                <a:solidFill>
                  <a:schemeClr val="tx1"/>
                </a:solidFill>
                <a:latin typeface="Arial" charset="0"/>
                <a:ea typeface="ＭＳ Ｐゴシック" charset="0"/>
              </a:defRPr>
            </a:lvl6pPr>
            <a:lvl7pPr marL="880842" eaLnBrk="0" fontAlgn="base" hangingPunct="0">
              <a:spcBef>
                <a:spcPct val="0"/>
              </a:spcBef>
              <a:spcAft>
                <a:spcPct val="0"/>
              </a:spcAft>
              <a:defRPr sz="2700">
                <a:solidFill>
                  <a:schemeClr val="tx1"/>
                </a:solidFill>
                <a:latin typeface="Arial" charset="0"/>
                <a:ea typeface="ＭＳ Ｐゴシック" charset="0"/>
              </a:defRPr>
            </a:lvl7pPr>
            <a:lvl8pPr marL="1321262" eaLnBrk="0" fontAlgn="base" hangingPunct="0">
              <a:spcBef>
                <a:spcPct val="0"/>
              </a:spcBef>
              <a:spcAft>
                <a:spcPct val="0"/>
              </a:spcAft>
              <a:defRPr sz="2700">
                <a:solidFill>
                  <a:schemeClr val="tx1"/>
                </a:solidFill>
                <a:latin typeface="Arial" charset="0"/>
                <a:ea typeface="ＭＳ Ｐゴシック" charset="0"/>
              </a:defRPr>
            </a:lvl8pPr>
            <a:lvl9pPr marL="1761683" eaLnBrk="0" fontAlgn="base" hangingPunct="0">
              <a:spcBef>
                <a:spcPct val="0"/>
              </a:spcBef>
              <a:spcAft>
                <a:spcPct val="0"/>
              </a:spcAft>
              <a:defRPr sz="2700">
                <a:solidFill>
                  <a:schemeClr val="tx1"/>
                </a:solidFill>
                <a:latin typeface="Arial" charset="0"/>
                <a:ea typeface="ＭＳ Ｐゴシック" charset="0"/>
              </a:defRPr>
            </a:lvl9pPr>
          </a:lstStyle>
          <a:p>
            <a:pPr eaLnBrk="1" hangingPunct="1"/>
            <a:fld id="{08D81439-4879-454D-900B-539E5FD2BC2D}" type="slidenum">
              <a:rPr lang="en-US" sz="1300">
                <a:latin typeface="Times New Roman" charset="0"/>
              </a:rPr>
              <a:pPr eaLnBrk="1" hangingPunct="1"/>
              <a:t>7</a:t>
            </a:fld>
            <a:endParaRPr lang="en-US" sz="1300">
              <a:latin typeface="Times New Roman"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307" eaLnBrk="0" hangingPunct="0">
              <a:defRPr sz="2700">
                <a:solidFill>
                  <a:schemeClr val="tx1"/>
                </a:solidFill>
                <a:latin typeface="Arial" charset="0"/>
                <a:ea typeface="ＭＳ Ｐゴシック" charset="0"/>
                <a:cs typeface="ＭＳ Ｐゴシック" charset="0"/>
              </a:defRPr>
            </a:lvl1pPr>
            <a:lvl2pPr marL="36539631" indent="-36099210" defTabSz="931307" eaLnBrk="0" hangingPunct="0">
              <a:defRPr sz="2700">
                <a:solidFill>
                  <a:schemeClr val="tx1"/>
                </a:solidFill>
                <a:latin typeface="Arial" charset="0"/>
                <a:ea typeface="ＭＳ Ｐゴシック" charset="0"/>
              </a:defRPr>
            </a:lvl2pPr>
            <a:lvl3pPr eaLnBrk="0" hangingPunct="0">
              <a:defRPr sz="2700">
                <a:solidFill>
                  <a:schemeClr val="tx1"/>
                </a:solidFill>
                <a:latin typeface="Arial" charset="0"/>
                <a:ea typeface="ＭＳ Ｐゴシック" charset="0"/>
              </a:defRPr>
            </a:lvl3pPr>
            <a:lvl4pPr eaLnBrk="0" hangingPunct="0">
              <a:defRPr sz="2700">
                <a:solidFill>
                  <a:schemeClr val="tx1"/>
                </a:solidFill>
                <a:latin typeface="Arial" charset="0"/>
                <a:ea typeface="ＭＳ Ｐゴシック" charset="0"/>
              </a:defRPr>
            </a:lvl4pPr>
            <a:lvl5pPr eaLnBrk="0" hangingPunct="0">
              <a:defRPr sz="2700">
                <a:solidFill>
                  <a:schemeClr val="tx1"/>
                </a:solidFill>
                <a:latin typeface="Arial" charset="0"/>
                <a:ea typeface="ＭＳ Ｐゴシック" charset="0"/>
              </a:defRPr>
            </a:lvl5pPr>
            <a:lvl6pPr marL="440421" eaLnBrk="0" fontAlgn="base" hangingPunct="0">
              <a:spcBef>
                <a:spcPct val="0"/>
              </a:spcBef>
              <a:spcAft>
                <a:spcPct val="0"/>
              </a:spcAft>
              <a:defRPr sz="2700">
                <a:solidFill>
                  <a:schemeClr val="tx1"/>
                </a:solidFill>
                <a:latin typeface="Arial" charset="0"/>
                <a:ea typeface="ＭＳ Ｐゴシック" charset="0"/>
              </a:defRPr>
            </a:lvl6pPr>
            <a:lvl7pPr marL="880842" eaLnBrk="0" fontAlgn="base" hangingPunct="0">
              <a:spcBef>
                <a:spcPct val="0"/>
              </a:spcBef>
              <a:spcAft>
                <a:spcPct val="0"/>
              </a:spcAft>
              <a:defRPr sz="2700">
                <a:solidFill>
                  <a:schemeClr val="tx1"/>
                </a:solidFill>
                <a:latin typeface="Arial" charset="0"/>
                <a:ea typeface="ＭＳ Ｐゴシック" charset="0"/>
              </a:defRPr>
            </a:lvl7pPr>
            <a:lvl8pPr marL="1321262" eaLnBrk="0" fontAlgn="base" hangingPunct="0">
              <a:spcBef>
                <a:spcPct val="0"/>
              </a:spcBef>
              <a:spcAft>
                <a:spcPct val="0"/>
              </a:spcAft>
              <a:defRPr sz="2700">
                <a:solidFill>
                  <a:schemeClr val="tx1"/>
                </a:solidFill>
                <a:latin typeface="Arial" charset="0"/>
                <a:ea typeface="ＭＳ Ｐゴシック" charset="0"/>
              </a:defRPr>
            </a:lvl8pPr>
            <a:lvl9pPr marL="1761683" eaLnBrk="0" fontAlgn="base" hangingPunct="0">
              <a:spcBef>
                <a:spcPct val="0"/>
              </a:spcBef>
              <a:spcAft>
                <a:spcPct val="0"/>
              </a:spcAft>
              <a:defRPr sz="2700">
                <a:solidFill>
                  <a:schemeClr val="tx1"/>
                </a:solidFill>
                <a:latin typeface="Arial" charset="0"/>
                <a:ea typeface="ＭＳ Ｐゴシック" charset="0"/>
              </a:defRPr>
            </a:lvl9pPr>
          </a:lstStyle>
          <a:p>
            <a:pPr eaLnBrk="1" hangingPunct="1"/>
            <a:fld id="{47654BEF-4D7F-AD40-96AB-3B37EA047EF5}" type="slidenum">
              <a:rPr lang="en-US" sz="1300">
                <a:latin typeface="Times New Roman" charset="0"/>
              </a:rPr>
              <a:pPr eaLnBrk="1" hangingPunct="1"/>
              <a:t>8</a:t>
            </a:fld>
            <a:endParaRPr lang="en-US" sz="1300">
              <a:latin typeface="Times New Roman"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307" eaLnBrk="0" hangingPunct="0">
              <a:defRPr sz="2700">
                <a:solidFill>
                  <a:schemeClr val="tx1"/>
                </a:solidFill>
                <a:latin typeface="Arial" charset="0"/>
                <a:ea typeface="ＭＳ Ｐゴシック" charset="0"/>
                <a:cs typeface="ＭＳ Ｐゴシック" charset="0"/>
              </a:defRPr>
            </a:lvl1pPr>
            <a:lvl2pPr marL="36539631" indent="-36099210" defTabSz="931307" eaLnBrk="0" hangingPunct="0">
              <a:defRPr sz="2700">
                <a:solidFill>
                  <a:schemeClr val="tx1"/>
                </a:solidFill>
                <a:latin typeface="Arial" charset="0"/>
                <a:ea typeface="ＭＳ Ｐゴシック" charset="0"/>
              </a:defRPr>
            </a:lvl2pPr>
            <a:lvl3pPr eaLnBrk="0" hangingPunct="0">
              <a:defRPr sz="2700">
                <a:solidFill>
                  <a:schemeClr val="tx1"/>
                </a:solidFill>
                <a:latin typeface="Arial" charset="0"/>
                <a:ea typeface="ＭＳ Ｐゴシック" charset="0"/>
              </a:defRPr>
            </a:lvl3pPr>
            <a:lvl4pPr eaLnBrk="0" hangingPunct="0">
              <a:defRPr sz="2700">
                <a:solidFill>
                  <a:schemeClr val="tx1"/>
                </a:solidFill>
                <a:latin typeface="Arial" charset="0"/>
                <a:ea typeface="ＭＳ Ｐゴシック" charset="0"/>
              </a:defRPr>
            </a:lvl4pPr>
            <a:lvl5pPr eaLnBrk="0" hangingPunct="0">
              <a:defRPr sz="2700">
                <a:solidFill>
                  <a:schemeClr val="tx1"/>
                </a:solidFill>
                <a:latin typeface="Arial" charset="0"/>
                <a:ea typeface="ＭＳ Ｐゴシック" charset="0"/>
              </a:defRPr>
            </a:lvl5pPr>
            <a:lvl6pPr marL="440421" eaLnBrk="0" fontAlgn="base" hangingPunct="0">
              <a:spcBef>
                <a:spcPct val="0"/>
              </a:spcBef>
              <a:spcAft>
                <a:spcPct val="0"/>
              </a:spcAft>
              <a:defRPr sz="2700">
                <a:solidFill>
                  <a:schemeClr val="tx1"/>
                </a:solidFill>
                <a:latin typeface="Arial" charset="0"/>
                <a:ea typeface="ＭＳ Ｐゴシック" charset="0"/>
              </a:defRPr>
            </a:lvl6pPr>
            <a:lvl7pPr marL="880842" eaLnBrk="0" fontAlgn="base" hangingPunct="0">
              <a:spcBef>
                <a:spcPct val="0"/>
              </a:spcBef>
              <a:spcAft>
                <a:spcPct val="0"/>
              </a:spcAft>
              <a:defRPr sz="2700">
                <a:solidFill>
                  <a:schemeClr val="tx1"/>
                </a:solidFill>
                <a:latin typeface="Arial" charset="0"/>
                <a:ea typeface="ＭＳ Ｐゴシック" charset="0"/>
              </a:defRPr>
            </a:lvl7pPr>
            <a:lvl8pPr marL="1321262" eaLnBrk="0" fontAlgn="base" hangingPunct="0">
              <a:spcBef>
                <a:spcPct val="0"/>
              </a:spcBef>
              <a:spcAft>
                <a:spcPct val="0"/>
              </a:spcAft>
              <a:defRPr sz="2700">
                <a:solidFill>
                  <a:schemeClr val="tx1"/>
                </a:solidFill>
                <a:latin typeface="Arial" charset="0"/>
                <a:ea typeface="ＭＳ Ｐゴシック" charset="0"/>
              </a:defRPr>
            </a:lvl8pPr>
            <a:lvl9pPr marL="1761683" eaLnBrk="0" fontAlgn="base" hangingPunct="0">
              <a:spcBef>
                <a:spcPct val="0"/>
              </a:spcBef>
              <a:spcAft>
                <a:spcPct val="0"/>
              </a:spcAft>
              <a:defRPr sz="2700">
                <a:solidFill>
                  <a:schemeClr val="tx1"/>
                </a:solidFill>
                <a:latin typeface="Arial" charset="0"/>
                <a:ea typeface="ＭＳ Ｐゴシック" charset="0"/>
              </a:defRPr>
            </a:lvl9pPr>
          </a:lstStyle>
          <a:p>
            <a:pPr eaLnBrk="1" hangingPunct="1"/>
            <a:fld id="{4F2E399D-8358-7942-9C14-379A42287CC8}" type="slidenum">
              <a:rPr lang="en-US" sz="1300">
                <a:latin typeface="Times New Roman" charset="0"/>
              </a:rPr>
              <a:pPr eaLnBrk="1" hangingPunct="1"/>
              <a:t>9</a:t>
            </a:fld>
            <a:endParaRPr lang="en-US" sz="1300">
              <a:latin typeface="Times New Roman" charset="0"/>
            </a:endParaRPr>
          </a:p>
        </p:txBody>
      </p:sp>
      <p:sp>
        <p:nvSpPr>
          <p:cNvPr id="63491" name="Rectangle 2"/>
          <p:cNvSpPr>
            <a:spLocks noGrp="1" noRot="1" noChangeAspect="1" noChangeArrowheads="1" noTextEdit="1"/>
          </p:cNvSpPr>
          <p:nvPr>
            <p:ph type="sldImg"/>
          </p:nvPr>
        </p:nvSpPr>
        <p:spPr>
          <a:xfrm>
            <a:off x="1220788" y="695325"/>
            <a:ext cx="4570412" cy="3482975"/>
          </a:xfrm>
          <a:ln/>
        </p:spPr>
      </p:sp>
      <p:sp>
        <p:nvSpPr>
          <p:cNvPr id="63492" name="Rectangle 3"/>
          <p:cNvSpPr>
            <a:spLocks noGrp="1" noChangeArrowheads="1"/>
          </p:cNvSpPr>
          <p:nvPr>
            <p:ph type="body" idx="1"/>
          </p:nvPr>
        </p:nvSpPr>
        <p:spPr>
          <a:xfrm>
            <a:off x="933689" y="4412328"/>
            <a:ext cx="5139848" cy="41804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725" y="2271713"/>
            <a:ext cx="8159750" cy="1568450"/>
          </a:xfrm>
        </p:spPr>
        <p:txBody>
          <a:bodyPr/>
          <a:lstStyle/>
          <a:p>
            <a:r>
              <a:rPr lang="en-US" smtClean="0"/>
              <a:t>Click to edit Master title style</a:t>
            </a:r>
            <a:endParaRPr lang="en-US"/>
          </a:p>
        </p:txBody>
      </p:sp>
      <p:sp>
        <p:nvSpPr>
          <p:cNvPr id="3" name="Subtitle 2"/>
          <p:cNvSpPr>
            <a:spLocks noGrp="1"/>
          </p:cNvSpPr>
          <p:nvPr>
            <p:ph type="subTitle" idx="1"/>
          </p:nvPr>
        </p:nvSpPr>
        <p:spPr>
          <a:xfrm>
            <a:off x="1439873" y="4144973"/>
            <a:ext cx="6721475" cy="1870075"/>
          </a:xfrm>
        </p:spPr>
        <p:txBody>
          <a:bodyPr/>
          <a:lstStyle>
            <a:lvl1pPr marL="0" indent="0" algn="ctr">
              <a:buNone/>
              <a:defRPr/>
            </a:lvl1pPr>
            <a:lvl2pPr marL="456793" indent="0" algn="ctr">
              <a:buNone/>
              <a:defRPr/>
            </a:lvl2pPr>
            <a:lvl3pPr marL="913586" indent="0" algn="ctr">
              <a:buNone/>
              <a:defRPr/>
            </a:lvl3pPr>
            <a:lvl4pPr marL="1370377" indent="0" algn="ctr">
              <a:buNone/>
              <a:defRPr/>
            </a:lvl4pPr>
            <a:lvl5pPr marL="1827172" indent="0" algn="ctr">
              <a:buNone/>
              <a:defRPr/>
            </a:lvl5pPr>
            <a:lvl6pPr marL="2283965" indent="0" algn="ctr">
              <a:buNone/>
              <a:defRPr/>
            </a:lvl6pPr>
            <a:lvl7pPr marL="2740756" indent="0" algn="ctr">
              <a:buNone/>
              <a:defRPr/>
            </a:lvl7pPr>
            <a:lvl8pPr marL="3197549" indent="0" algn="ctr">
              <a:buNone/>
              <a:defRPr/>
            </a:lvl8pPr>
            <a:lvl9pPr marL="3654342"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391B3A07-7AE2-1A48-936D-ED05EC9012D8}" type="datetime1">
              <a:rPr lang="en-US"/>
              <a:pPr/>
              <a:t>11/14/12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Katsushi Arisaka, UCLA</a:t>
            </a:r>
          </a:p>
        </p:txBody>
      </p:sp>
      <p:sp>
        <p:nvSpPr>
          <p:cNvPr id="6" name="Rectangle 6"/>
          <p:cNvSpPr>
            <a:spLocks noGrp="1" noChangeArrowheads="1"/>
          </p:cNvSpPr>
          <p:nvPr>
            <p:ph type="sldNum" sz="quarter" idx="12"/>
          </p:nvPr>
        </p:nvSpPr>
        <p:spPr>
          <a:ln/>
        </p:spPr>
        <p:txBody>
          <a:bodyPr/>
          <a:lstStyle>
            <a:lvl1pPr>
              <a:defRPr/>
            </a:lvl1pPr>
          </a:lstStyle>
          <a:p>
            <a:fld id="{D6B9475E-02CF-3947-9CA0-33CE86D6A4DD}" type="slidenum">
              <a:rPr lang="en-US"/>
              <a:pPr/>
              <a:t>‹#›</a:t>
            </a:fld>
            <a:endParaRPr lang="en-US"/>
          </a:p>
        </p:txBody>
      </p:sp>
    </p:spTree>
    <p:extLst>
      <p:ext uri="{BB962C8B-B14F-4D97-AF65-F5344CB8AC3E}">
        <p14:creationId xmlns:p14="http://schemas.microsoft.com/office/powerpoint/2010/main" val="4123175191"/>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4AA846C2-BF91-BA47-8D8B-57303E213056}" type="datetime1">
              <a:rPr lang="en-US"/>
              <a:pPr/>
              <a:t>11/14/12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Katsushi Arisaka, UCLA</a:t>
            </a:r>
          </a:p>
        </p:txBody>
      </p:sp>
      <p:sp>
        <p:nvSpPr>
          <p:cNvPr id="6" name="Rectangle 6"/>
          <p:cNvSpPr>
            <a:spLocks noGrp="1" noChangeArrowheads="1"/>
          </p:cNvSpPr>
          <p:nvPr>
            <p:ph type="sldNum" sz="quarter" idx="12"/>
          </p:nvPr>
        </p:nvSpPr>
        <p:spPr>
          <a:ln/>
        </p:spPr>
        <p:txBody>
          <a:bodyPr/>
          <a:lstStyle>
            <a:lvl1pPr>
              <a:defRPr/>
            </a:lvl1pPr>
          </a:lstStyle>
          <a:p>
            <a:fld id="{6AE5EBC8-505C-EB4A-91F2-652BF5EB30F2}" type="slidenum">
              <a:rPr lang="en-US"/>
              <a:pPr/>
              <a:t>‹#›</a:t>
            </a:fld>
            <a:endParaRPr lang="en-US"/>
          </a:p>
        </p:txBody>
      </p:sp>
    </p:spTree>
    <p:extLst>
      <p:ext uri="{BB962C8B-B14F-4D97-AF65-F5344CB8AC3E}">
        <p14:creationId xmlns:p14="http://schemas.microsoft.com/office/powerpoint/2010/main" val="1186528358"/>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58038" y="0"/>
            <a:ext cx="2335212" cy="6915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10" y="0"/>
            <a:ext cx="6853238" cy="6915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8A452021-21A4-264F-A5E3-898A3956A00C}" type="datetime1">
              <a:rPr lang="en-US"/>
              <a:pPr/>
              <a:t>11/14/12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Katsushi Arisaka, UCLA</a:t>
            </a:r>
          </a:p>
        </p:txBody>
      </p:sp>
      <p:sp>
        <p:nvSpPr>
          <p:cNvPr id="6" name="Rectangle 6"/>
          <p:cNvSpPr>
            <a:spLocks noGrp="1" noChangeArrowheads="1"/>
          </p:cNvSpPr>
          <p:nvPr>
            <p:ph type="sldNum" sz="quarter" idx="12"/>
          </p:nvPr>
        </p:nvSpPr>
        <p:spPr>
          <a:ln/>
        </p:spPr>
        <p:txBody>
          <a:bodyPr/>
          <a:lstStyle>
            <a:lvl1pPr>
              <a:defRPr/>
            </a:lvl1pPr>
          </a:lstStyle>
          <a:p>
            <a:fld id="{C9DC5CE5-7B37-5542-8639-27A8AD6AAE1B}" type="slidenum">
              <a:rPr lang="en-US"/>
              <a:pPr/>
              <a:t>‹#›</a:t>
            </a:fld>
            <a:endParaRPr lang="en-US"/>
          </a:p>
        </p:txBody>
      </p:sp>
    </p:spTree>
    <p:extLst>
      <p:ext uri="{BB962C8B-B14F-4D97-AF65-F5344CB8AC3E}">
        <p14:creationId xmlns:p14="http://schemas.microsoft.com/office/powerpoint/2010/main" val="3084312585"/>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2400" y="0"/>
            <a:ext cx="9340850" cy="6915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t>6/24/2011</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Katsushi Arisaka</a:t>
            </a:r>
          </a:p>
        </p:txBody>
      </p:sp>
      <p:sp>
        <p:nvSpPr>
          <p:cNvPr id="5" name="Rectangle 6"/>
          <p:cNvSpPr>
            <a:spLocks noGrp="1" noChangeArrowheads="1"/>
          </p:cNvSpPr>
          <p:nvPr>
            <p:ph type="sldNum" sz="quarter" idx="12"/>
          </p:nvPr>
        </p:nvSpPr>
        <p:spPr>
          <a:ln/>
        </p:spPr>
        <p:txBody>
          <a:bodyPr/>
          <a:lstStyle>
            <a:lvl1pPr>
              <a:defRPr/>
            </a:lvl1pPr>
          </a:lstStyle>
          <a:p>
            <a:pPr>
              <a:defRPr/>
            </a:pPr>
            <a:fld id="{36705281-9561-E648-8C46-0C1AEBB983FD}" type="slidenum">
              <a:rPr lang="en-US"/>
              <a:pPr>
                <a:defRPr/>
              </a:pPr>
              <a:t>‹#›</a:t>
            </a:fld>
            <a:endParaRPr lang="en-US"/>
          </a:p>
        </p:txBody>
      </p:sp>
    </p:spTree>
    <p:extLst>
      <p:ext uri="{BB962C8B-B14F-4D97-AF65-F5344CB8AC3E}">
        <p14:creationId xmlns:p14="http://schemas.microsoft.com/office/powerpoint/2010/main" val="3767085667"/>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2964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 y="819150"/>
            <a:ext cx="4594225"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99025" y="819150"/>
            <a:ext cx="4594225"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52400" y="7018338"/>
            <a:ext cx="1905000" cy="296862"/>
          </a:xfrm>
        </p:spPr>
        <p:txBody>
          <a:bodyPr/>
          <a:lstStyle>
            <a:lvl1pPr>
              <a:defRPr/>
            </a:lvl1pPr>
          </a:lstStyle>
          <a:p>
            <a:fld id="{EFDC1EF9-ADA8-2842-B515-7521AD70FCCB}" type="datetime1">
              <a:rPr lang="en-US" smtClean="0"/>
              <a:t>11/14/12</a:t>
            </a:fld>
            <a:endParaRPr lang="en-US"/>
          </a:p>
        </p:txBody>
      </p:sp>
      <p:sp>
        <p:nvSpPr>
          <p:cNvPr id="6" name="Footer Placeholder 5"/>
          <p:cNvSpPr>
            <a:spLocks noGrp="1"/>
          </p:cNvSpPr>
          <p:nvPr>
            <p:ph type="ftr" sz="quarter" idx="11"/>
          </p:nvPr>
        </p:nvSpPr>
        <p:spPr>
          <a:xfrm>
            <a:off x="2133600" y="7018338"/>
            <a:ext cx="5562600" cy="296862"/>
          </a:xfrm>
        </p:spPr>
        <p:txBody>
          <a:bodyPr/>
          <a:lstStyle>
            <a:lvl1pPr>
              <a:defRPr/>
            </a:lvl1pPr>
          </a:lstStyle>
          <a:p>
            <a:r>
              <a:rPr lang="en-US"/>
              <a:t>Katsushi Arisaka</a:t>
            </a:r>
          </a:p>
        </p:txBody>
      </p:sp>
      <p:sp>
        <p:nvSpPr>
          <p:cNvPr id="7" name="Slide Number Placeholder 6"/>
          <p:cNvSpPr>
            <a:spLocks noGrp="1"/>
          </p:cNvSpPr>
          <p:nvPr>
            <p:ph type="sldNum" sz="quarter" idx="12"/>
          </p:nvPr>
        </p:nvSpPr>
        <p:spPr>
          <a:xfrm>
            <a:off x="7772400" y="7010400"/>
            <a:ext cx="1676400" cy="304800"/>
          </a:xfrm>
        </p:spPr>
        <p:txBody>
          <a:bodyPr/>
          <a:lstStyle>
            <a:lvl1pPr>
              <a:defRPr/>
            </a:lvl1pPr>
          </a:lstStyle>
          <a:p>
            <a:fld id="{0ACC3201-EB17-7B4B-B8BB-11EF8C52DD3F}" type="slidenum">
              <a:rPr lang="en-US"/>
              <a:pPr/>
              <a:t>‹#›</a:t>
            </a:fld>
            <a:endParaRPr lang="en-US"/>
          </a:p>
        </p:txBody>
      </p:sp>
    </p:spTree>
    <p:extLst>
      <p:ext uri="{BB962C8B-B14F-4D97-AF65-F5344CB8AC3E}">
        <p14:creationId xmlns:p14="http://schemas.microsoft.com/office/powerpoint/2010/main" val="1558438502"/>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3pPr>
              <a:defRPr baseline="0">
                <a:solidFill>
                  <a:srgbClr val="0070C0"/>
                </a:solidFill>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fld id="{FF97B184-14F6-F14D-8D82-0E8CC13FD4F9}" type="datetime1">
              <a:rPr lang="en-US"/>
              <a:pPr/>
              <a:t>11/14/12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Katsushi Arisaka, UCLA</a:t>
            </a:r>
          </a:p>
        </p:txBody>
      </p:sp>
      <p:sp>
        <p:nvSpPr>
          <p:cNvPr id="6" name="Rectangle 6"/>
          <p:cNvSpPr>
            <a:spLocks noGrp="1" noChangeArrowheads="1"/>
          </p:cNvSpPr>
          <p:nvPr>
            <p:ph type="sldNum" sz="quarter" idx="12"/>
          </p:nvPr>
        </p:nvSpPr>
        <p:spPr>
          <a:ln/>
        </p:spPr>
        <p:txBody>
          <a:bodyPr/>
          <a:lstStyle>
            <a:lvl1pPr>
              <a:defRPr/>
            </a:lvl1pPr>
          </a:lstStyle>
          <a:p>
            <a:fld id="{2E6D0069-A5A5-2640-8E1D-58A3D5D02CA8}" type="slidenum">
              <a:rPr lang="en-US"/>
              <a:pPr/>
              <a:t>‹#›</a:t>
            </a:fld>
            <a:endParaRPr lang="en-US"/>
          </a:p>
        </p:txBody>
      </p:sp>
    </p:spTree>
    <p:extLst>
      <p:ext uri="{BB962C8B-B14F-4D97-AF65-F5344CB8AC3E}">
        <p14:creationId xmlns:p14="http://schemas.microsoft.com/office/powerpoint/2010/main" val="3412854328"/>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825" y="4700588"/>
            <a:ext cx="8161338" cy="1452562"/>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58825" y="3100387"/>
            <a:ext cx="8161338" cy="1600201"/>
          </a:xfrm>
        </p:spPr>
        <p:txBody>
          <a:bodyPr anchor="b"/>
          <a:lstStyle>
            <a:lvl1pPr marL="0" indent="0">
              <a:buNone/>
              <a:defRPr sz="2000"/>
            </a:lvl1pPr>
            <a:lvl2pPr marL="456793" indent="0">
              <a:buNone/>
              <a:defRPr sz="1800"/>
            </a:lvl2pPr>
            <a:lvl3pPr marL="913586" indent="0">
              <a:buNone/>
              <a:defRPr sz="1600"/>
            </a:lvl3pPr>
            <a:lvl4pPr marL="1370377" indent="0">
              <a:buNone/>
              <a:defRPr sz="1400"/>
            </a:lvl4pPr>
            <a:lvl5pPr marL="1827172" indent="0">
              <a:buNone/>
              <a:defRPr sz="1400"/>
            </a:lvl5pPr>
            <a:lvl6pPr marL="2283965" indent="0">
              <a:buNone/>
              <a:defRPr sz="1400"/>
            </a:lvl6pPr>
            <a:lvl7pPr marL="2740756" indent="0">
              <a:buNone/>
              <a:defRPr sz="1400"/>
            </a:lvl7pPr>
            <a:lvl8pPr marL="3197549" indent="0">
              <a:buNone/>
              <a:defRPr sz="1400"/>
            </a:lvl8pPr>
            <a:lvl9pPr marL="3654342"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EC59E425-F716-A44F-AAF6-10B58A711CEE}" type="datetime1">
              <a:rPr lang="en-US"/>
              <a:pPr/>
              <a:t>11/14/12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Katsushi Arisaka, UCLA</a:t>
            </a:r>
          </a:p>
        </p:txBody>
      </p:sp>
      <p:sp>
        <p:nvSpPr>
          <p:cNvPr id="6" name="Rectangle 6"/>
          <p:cNvSpPr>
            <a:spLocks noGrp="1" noChangeArrowheads="1"/>
          </p:cNvSpPr>
          <p:nvPr>
            <p:ph type="sldNum" sz="quarter" idx="12"/>
          </p:nvPr>
        </p:nvSpPr>
        <p:spPr>
          <a:ln/>
        </p:spPr>
        <p:txBody>
          <a:bodyPr/>
          <a:lstStyle>
            <a:lvl1pPr>
              <a:defRPr/>
            </a:lvl1pPr>
          </a:lstStyle>
          <a:p>
            <a:fld id="{31BB9FDB-CEC9-3346-B4D7-73E4A7BAD222}" type="slidenum">
              <a:rPr lang="en-US"/>
              <a:pPr/>
              <a:t>‹#›</a:t>
            </a:fld>
            <a:endParaRPr lang="en-US"/>
          </a:p>
        </p:txBody>
      </p:sp>
    </p:spTree>
    <p:extLst>
      <p:ext uri="{BB962C8B-B14F-4D97-AF65-F5344CB8AC3E}">
        <p14:creationId xmlns:p14="http://schemas.microsoft.com/office/powerpoint/2010/main" val="162752976"/>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1" y="819150"/>
            <a:ext cx="4594225" cy="6096000"/>
          </a:xfrm>
        </p:spPr>
        <p:txBody>
          <a:bodyPr/>
          <a:lstStyle>
            <a:lvl1pPr>
              <a:defRPr sz="27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99031" y="819150"/>
            <a:ext cx="4594225" cy="6096000"/>
          </a:xfrm>
        </p:spPr>
        <p:txBody>
          <a:bodyPr/>
          <a:lstStyle>
            <a:lvl1pPr>
              <a:defRPr sz="27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010C0614-261F-2343-A6E8-65A012137068}" type="datetime1">
              <a:rPr lang="en-US"/>
              <a:pPr/>
              <a:t>11/14/12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Katsushi Arisaka, UCLA</a:t>
            </a:r>
          </a:p>
        </p:txBody>
      </p:sp>
      <p:sp>
        <p:nvSpPr>
          <p:cNvPr id="7" name="Rectangle 6"/>
          <p:cNvSpPr>
            <a:spLocks noGrp="1" noChangeArrowheads="1"/>
          </p:cNvSpPr>
          <p:nvPr>
            <p:ph type="sldNum" sz="quarter" idx="12"/>
          </p:nvPr>
        </p:nvSpPr>
        <p:spPr>
          <a:ln/>
        </p:spPr>
        <p:txBody>
          <a:bodyPr/>
          <a:lstStyle>
            <a:lvl1pPr>
              <a:defRPr/>
            </a:lvl1pPr>
          </a:lstStyle>
          <a:p>
            <a:fld id="{576719E9-5F67-0F4D-B327-96674A244BC2}" type="slidenum">
              <a:rPr lang="en-US"/>
              <a:pPr/>
              <a:t>‹#›</a:t>
            </a:fld>
            <a:endParaRPr lang="en-US"/>
          </a:p>
        </p:txBody>
      </p:sp>
    </p:spTree>
    <p:extLst>
      <p:ext uri="{BB962C8B-B14F-4D97-AF65-F5344CB8AC3E}">
        <p14:creationId xmlns:p14="http://schemas.microsoft.com/office/powerpoint/2010/main" val="2445035794"/>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9434" y="293689"/>
            <a:ext cx="8642351" cy="12192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79425" y="1636724"/>
            <a:ext cx="4243388" cy="682625"/>
          </a:xfrm>
        </p:spPr>
        <p:txBody>
          <a:bodyPr anchor="b"/>
          <a:lstStyle>
            <a:lvl1pPr marL="0" indent="0">
              <a:buNone/>
              <a:defRPr sz="2400" b="1"/>
            </a:lvl1pPr>
            <a:lvl2pPr marL="456793" indent="0">
              <a:buNone/>
              <a:defRPr sz="2000" b="1"/>
            </a:lvl2pPr>
            <a:lvl3pPr marL="913586" indent="0">
              <a:buNone/>
              <a:defRPr sz="1800" b="1"/>
            </a:lvl3pPr>
            <a:lvl4pPr marL="1370377" indent="0">
              <a:buNone/>
              <a:defRPr sz="1600" b="1"/>
            </a:lvl4pPr>
            <a:lvl5pPr marL="1827172" indent="0">
              <a:buNone/>
              <a:defRPr sz="1600" b="1"/>
            </a:lvl5pPr>
            <a:lvl6pPr marL="2283965" indent="0">
              <a:buNone/>
              <a:defRPr sz="1600" b="1"/>
            </a:lvl6pPr>
            <a:lvl7pPr marL="2740756" indent="0">
              <a:buNone/>
              <a:defRPr sz="1600" b="1"/>
            </a:lvl7pPr>
            <a:lvl8pPr marL="3197549" indent="0">
              <a:buNone/>
              <a:defRPr sz="1600" b="1"/>
            </a:lvl8pPr>
            <a:lvl9pPr marL="365434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79425" y="2319339"/>
            <a:ext cx="4243388" cy="42148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6810" y="1636724"/>
            <a:ext cx="4244975" cy="682625"/>
          </a:xfrm>
        </p:spPr>
        <p:txBody>
          <a:bodyPr anchor="b"/>
          <a:lstStyle>
            <a:lvl1pPr marL="0" indent="0">
              <a:buNone/>
              <a:defRPr sz="2400" b="1"/>
            </a:lvl1pPr>
            <a:lvl2pPr marL="456793" indent="0">
              <a:buNone/>
              <a:defRPr sz="2000" b="1"/>
            </a:lvl2pPr>
            <a:lvl3pPr marL="913586" indent="0">
              <a:buNone/>
              <a:defRPr sz="1800" b="1"/>
            </a:lvl3pPr>
            <a:lvl4pPr marL="1370377" indent="0">
              <a:buNone/>
              <a:defRPr sz="1600" b="1"/>
            </a:lvl4pPr>
            <a:lvl5pPr marL="1827172" indent="0">
              <a:buNone/>
              <a:defRPr sz="1600" b="1"/>
            </a:lvl5pPr>
            <a:lvl6pPr marL="2283965" indent="0">
              <a:buNone/>
              <a:defRPr sz="1600" b="1"/>
            </a:lvl6pPr>
            <a:lvl7pPr marL="2740756" indent="0">
              <a:buNone/>
              <a:defRPr sz="1600" b="1"/>
            </a:lvl7pPr>
            <a:lvl8pPr marL="3197549" indent="0">
              <a:buNone/>
              <a:defRPr sz="1600" b="1"/>
            </a:lvl8pPr>
            <a:lvl9pPr marL="365434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6810" y="2319339"/>
            <a:ext cx="4244975" cy="42148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27F18F43-9996-074B-9345-2D4E2AC79B68}" type="datetime1">
              <a:rPr lang="en-US"/>
              <a:pPr/>
              <a:t>11/14/12</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Katsushi Arisaka, UCLA</a:t>
            </a:r>
          </a:p>
        </p:txBody>
      </p:sp>
      <p:sp>
        <p:nvSpPr>
          <p:cNvPr id="9" name="Rectangle 6"/>
          <p:cNvSpPr>
            <a:spLocks noGrp="1" noChangeArrowheads="1"/>
          </p:cNvSpPr>
          <p:nvPr>
            <p:ph type="sldNum" sz="quarter" idx="12"/>
          </p:nvPr>
        </p:nvSpPr>
        <p:spPr>
          <a:ln/>
        </p:spPr>
        <p:txBody>
          <a:bodyPr/>
          <a:lstStyle>
            <a:lvl1pPr>
              <a:defRPr/>
            </a:lvl1pPr>
          </a:lstStyle>
          <a:p>
            <a:fld id="{F1417306-6D7E-E74F-B2EA-0E5F5FE71C9B}" type="slidenum">
              <a:rPr lang="en-US"/>
              <a:pPr/>
              <a:t>‹#›</a:t>
            </a:fld>
            <a:endParaRPr lang="en-US"/>
          </a:p>
        </p:txBody>
      </p:sp>
    </p:spTree>
    <p:extLst>
      <p:ext uri="{BB962C8B-B14F-4D97-AF65-F5344CB8AC3E}">
        <p14:creationId xmlns:p14="http://schemas.microsoft.com/office/powerpoint/2010/main" val="2135404393"/>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27CBAF59-B795-1247-B780-6183B41C937D}" type="datetime1">
              <a:rPr lang="en-US"/>
              <a:pPr/>
              <a:t>11/14/12</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Katsushi Arisaka, UCLA</a:t>
            </a:r>
          </a:p>
        </p:txBody>
      </p:sp>
      <p:sp>
        <p:nvSpPr>
          <p:cNvPr id="5" name="Rectangle 6"/>
          <p:cNvSpPr>
            <a:spLocks noGrp="1" noChangeArrowheads="1"/>
          </p:cNvSpPr>
          <p:nvPr>
            <p:ph type="sldNum" sz="quarter" idx="12"/>
          </p:nvPr>
        </p:nvSpPr>
        <p:spPr>
          <a:ln/>
        </p:spPr>
        <p:txBody>
          <a:bodyPr/>
          <a:lstStyle>
            <a:lvl1pPr>
              <a:defRPr/>
            </a:lvl1pPr>
          </a:lstStyle>
          <a:p>
            <a:fld id="{7A3FA25E-2238-5746-A155-895598844127}" type="slidenum">
              <a:rPr lang="en-US"/>
              <a:pPr/>
              <a:t>‹#›</a:t>
            </a:fld>
            <a:endParaRPr lang="en-US"/>
          </a:p>
        </p:txBody>
      </p:sp>
    </p:spTree>
    <p:extLst>
      <p:ext uri="{BB962C8B-B14F-4D97-AF65-F5344CB8AC3E}">
        <p14:creationId xmlns:p14="http://schemas.microsoft.com/office/powerpoint/2010/main" val="3771078833"/>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E4CCFA8C-F45A-264A-94F7-C8205E82C0EF}" type="datetime1">
              <a:rPr lang="en-US"/>
              <a:pPr/>
              <a:t>11/14/12</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Katsushi Arisaka, UCLA</a:t>
            </a:r>
          </a:p>
        </p:txBody>
      </p:sp>
      <p:sp>
        <p:nvSpPr>
          <p:cNvPr id="4" name="Rectangle 6"/>
          <p:cNvSpPr>
            <a:spLocks noGrp="1" noChangeArrowheads="1"/>
          </p:cNvSpPr>
          <p:nvPr>
            <p:ph type="sldNum" sz="quarter" idx="12"/>
          </p:nvPr>
        </p:nvSpPr>
        <p:spPr>
          <a:ln/>
        </p:spPr>
        <p:txBody>
          <a:bodyPr/>
          <a:lstStyle>
            <a:lvl1pPr>
              <a:defRPr/>
            </a:lvl1pPr>
          </a:lstStyle>
          <a:p>
            <a:fld id="{5F0B5A99-B39A-5749-BF06-542C29DC8A50}" type="slidenum">
              <a:rPr lang="en-US"/>
              <a:pPr/>
              <a:t>‹#›</a:t>
            </a:fld>
            <a:endParaRPr lang="en-US"/>
          </a:p>
        </p:txBody>
      </p:sp>
    </p:spTree>
    <p:extLst>
      <p:ext uri="{BB962C8B-B14F-4D97-AF65-F5344CB8AC3E}">
        <p14:creationId xmlns:p14="http://schemas.microsoft.com/office/powerpoint/2010/main" val="208626972"/>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35" y="290524"/>
            <a:ext cx="3159125" cy="12398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754438" y="290513"/>
            <a:ext cx="5367338" cy="6243637"/>
          </a:xfrm>
        </p:spPr>
        <p:txBody>
          <a:bodyPr/>
          <a:lstStyle>
            <a:lvl1pPr>
              <a:defRPr sz="3200"/>
            </a:lvl1pPr>
            <a:lvl2pPr>
              <a:defRPr sz="27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79435" y="1530360"/>
            <a:ext cx="3159125" cy="5003801"/>
          </a:xfrm>
        </p:spPr>
        <p:txBody>
          <a:bodyPr/>
          <a:lstStyle>
            <a:lvl1pPr marL="0" indent="0">
              <a:buNone/>
              <a:defRPr sz="1400"/>
            </a:lvl1pPr>
            <a:lvl2pPr marL="456793" indent="0">
              <a:buNone/>
              <a:defRPr sz="1200"/>
            </a:lvl2pPr>
            <a:lvl3pPr marL="913586" indent="0">
              <a:buNone/>
              <a:defRPr sz="1000"/>
            </a:lvl3pPr>
            <a:lvl4pPr marL="1370377" indent="0">
              <a:buNone/>
              <a:defRPr sz="1000"/>
            </a:lvl4pPr>
            <a:lvl5pPr marL="1827172" indent="0">
              <a:buNone/>
              <a:defRPr sz="1000"/>
            </a:lvl5pPr>
            <a:lvl6pPr marL="2283965" indent="0">
              <a:buNone/>
              <a:defRPr sz="1000"/>
            </a:lvl6pPr>
            <a:lvl7pPr marL="2740756" indent="0">
              <a:buNone/>
              <a:defRPr sz="1000"/>
            </a:lvl7pPr>
            <a:lvl8pPr marL="3197549" indent="0">
              <a:buNone/>
              <a:defRPr sz="1000"/>
            </a:lvl8pPr>
            <a:lvl9pPr marL="3654342"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26B7BC2-FC82-D24D-BFCE-2C12EF28F44E}" type="datetime1">
              <a:rPr lang="en-US"/>
              <a:pPr/>
              <a:t>11/14/12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Katsushi Arisaka, UCLA</a:t>
            </a:r>
          </a:p>
        </p:txBody>
      </p:sp>
      <p:sp>
        <p:nvSpPr>
          <p:cNvPr id="7" name="Rectangle 6"/>
          <p:cNvSpPr>
            <a:spLocks noGrp="1" noChangeArrowheads="1"/>
          </p:cNvSpPr>
          <p:nvPr>
            <p:ph type="sldNum" sz="quarter" idx="12"/>
          </p:nvPr>
        </p:nvSpPr>
        <p:spPr>
          <a:ln/>
        </p:spPr>
        <p:txBody>
          <a:bodyPr/>
          <a:lstStyle>
            <a:lvl1pPr>
              <a:defRPr/>
            </a:lvl1pPr>
          </a:lstStyle>
          <a:p>
            <a:fld id="{2970B621-0D10-1D43-9DB1-2CC8D6C600DC}" type="slidenum">
              <a:rPr lang="en-US"/>
              <a:pPr/>
              <a:t>‹#›</a:t>
            </a:fld>
            <a:endParaRPr lang="en-US"/>
          </a:p>
        </p:txBody>
      </p:sp>
    </p:spTree>
    <p:extLst>
      <p:ext uri="{BB962C8B-B14F-4D97-AF65-F5344CB8AC3E}">
        <p14:creationId xmlns:p14="http://schemas.microsoft.com/office/powerpoint/2010/main" val="2287377208"/>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88" y="5121275"/>
            <a:ext cx="5761037" cy="6032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81188" y="654050"/>
            <a:ext cx="5761037" cy="4389438"/>
          </a:xfrm>
        </p:spPr>
        <p:txBody>
          <a:bodyPr/>
          <a:lstStyle>
            <a:lvl1pPr marL="0" indent="0">
              <a:buNone/>
              <a:defRPr sz="3200"/>
            </a:lvl1pPr>
            <a:lvl2pPr marL="456793" indent="0">
              <a:buNone/>
              <a:defRPr sz="2700"/>
            </a:lvl2pPr>
            <a:lvl3pPr marL="913586" indent="0">
              <a:buNone/>
              <a:defRPr sz="2400"/>
            </a:lvl3pPr>
            <a:lvl4pPr marL="1370377" indent="0">
              <a:buNone/>
              <a:defRPr sz="2000"/>
            </a:lvl4pPr>
            <a:lvl5pPr marL="1827172" indent="0">
              <a:buNone/>
              <a:defRPr sz="2000"/>
            </a:lvl5pPr>
            <a:lvl6pPr marL="2283965" indent="0">
              <a:buNone/>
              <a:defRPr sz="2000"/>
            </a:lvl6pPr>
            <a:lvl7pPr marL="2740756" indent="0">
              <a:buNone/>
              <a:defRPr sz="2000"/>
            </a:lvl7pPr>
            <a:lvl8pPr marL="3197549" indent="0">
              <a:buNone/>
              <a:defRPr sz="2000"/>
            </a:lvl8pPr>
            <a:lvl9pPr marL="3654342"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881188" y="5724534"/>
            <a:ext cx="5761037" cy="858838"/>
          </a:xfrm>
        </p:spPr>
        <p:txBody>
          <a:bodyPr/>
          <a:lstStyle>
            <a:lvl1pPr marL="0" indent="0">
              <a:buNone/>
              <a:defRPr sz="1400"/>
            </a:lvl1pPr>
            <a:lvl2pPr marL="456793" indent="0">
              <a:buNone/>
              <a:defRPr sz="1200"/>
            </a:lvl2pPr>
            <a:lvl3pPr marL="913586" indent="0">
              <a:buNone/>
              <a:defRPr sz="1000"/>
            </a:lvl3pPr>
            <a:lvl4pPr marL="1370377" indent="0">
              <a:buNone/>
              <a:defRPr sz="1000"/>
            </a:lvl4pPr>
            <a:lvl5pPr marL="1827172" indent="0">
              <a:buNone/>
              <a:defRPr sz="1000"/>
            </a:lvl5pPr>
            <a:lvl6pPr marL="2283965" indent="0">
              <a:buNone/>
              <a:defRPr sz="1000"/>
            </a:lvl6pPr>
            <a:lvl7pPr marL="2740756" indent="0">
              <a:buNone/>
              <a:defRPr sz="1000"/>
            </a:lvl7pPr>
            <a:lvl8pPr marL="3197549" indent="0">
              <a:buNone/>
              <a:defRPr sz="1000"/>
            </a:lvl8pPr>
            <a:lvl9pPr marL="3654342"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97EC50C1-F388-B047-939B-24D8B93DE1DE}" type="datetime1">
              <a:rPr lang="en-US"/>
              <a:pPr/>
              <a:t>11/14/12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Katsushi Arisaka, UCLA</a:t>
            </a:r>
          </a:p>
        </p:txBody>
      </p:sp>
      <p:sp>
        <p:nvSpPr>
          <p:cNvPr id="7" name="Rectangle 6"/>
          <p:cNvSpPr>
            <a:spLocks noGrp="1" noChangeArrowheads="1"/>
          </p:cNvSpPr>
          <p:nvPr>
            <p:ph type="sldNum" sz="quarter" idx="12"/>
          </p:nvPr>
        </p:nvSpPr>
        <p:spPr>
          <a:ln/>
        </p:spPr>
        <p:txBody>
          <a:bodyPr/>
          <a:lstStyle>
            <a:lvl1pPr>
              <a:defRPr/>
            </a:lvl1pPr>
          </a:lstStyle>
          <a:p>
            <a:fld id="{F1788F61-4642-4142-BD8A-C241A4BA680C}" type="slidenum">
              <a:rPr lang="en-US"/>
              <a:pPr/>
              <a:t>‹#›</a:t>
            </a:fld>
            <a:endParaRPr lang="en-US"/>
          </a:p>
        </p:txBody>
      </p:sp>
    </p:spTree>
    <p:extLst>
      <p:ext uri="{BB962C8B-B14F-4D97-AF65-F5344CB8AC3E}">
        <p14:creationId xmlns:p14="http://schemas.microsoft.com/office/powerpoint/2010/main" val="1706390345"/>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0"/>
            <a:ext cx="929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6554" tIns="48278" rIns="96554" bIns="4827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52400" y="819150"/>
            <a:ext cx="934085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6554" tIns="48278" rIns="96554" bIns="482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152400" y="7018338"/>
            <a:ext cx="1905000" cy="296862"/>
          </a:xfrm>
          <a:prstGeom prst="rect">
            <a:avLst/>
          </a:prstGeom>
          <a:noFill/>
          <a:ln w="9525">
            <a:noFill/>
            <a:miter lim="800000"/>
            <a:headEnd/>
            <a:tailEnd/>
          </a:ln>
          <a:effectLst/>
        </p:spPr>
        <p:txBody>
          <a:bodyPr vert="horz" wrap="square" lIns="96554" tIns="48278" rIns="96554" bIns="48278" numCol="1" anchor="t" anchorCtr="0" compatLnSpc="1">
            <a:prstTxWarp prst="textNoShape">
              <a:avLst/>
            </a:prstTxWarp>
          </a:bodyPr>
          <a:lstStyle>
            <a:lvl1pPr>
              <a:defRPr sz="1500" i="1">
                <a:solidFill>
                  <a:srgbClr val="0000FF"/>
                </a:solidFill>
              </a:defRPr>
            </a:lvl1pPr>
          </a:lstStyle>
          <a:p>
            <a:fld id="{AB68F523-32DC-8646-926C-08A03038930D}" type="datetime1">
              <a:rPr lang="en-US"/>
              <a:pPr/>
              <a:t>11/14/12</a:t>
            </a:fld>
            <a:endParaRPr lang="en-US"/>
          </a:p>
        </p:txBody>
      </p:sp>
      <p:sp>
        <p:nvSpPr>
          <p:cNvPr id="1029" name="Rectangle 5"/>
          <p:cNvSpPr>
            <a:spLocks noGrp="1" noChangeArrowheads="1"/>
          </p:cNvSpPr>
          <p:nvPr>
            <p:ph type="ftr" sz="quarter" idx="3"/>
          </p:nvPr>
        </p:nvSpPr>
        <p:spPr bwMode="auto">
          <a:xfrm>
            <a:off x="2133600" y="7018338"/>
            <a:ext cx="5562600" cy="296862"/>
          </a:xfrm>
          <a:prstGeom prst="rect">
            <a:avLst/>
          </a:prstGeom>
          <a:noFill/>
          <a:ln w="9525">
            <a:noFill/>
            <a:miter lim="800000"/>
            <a:headEnd/>
            <a:tailEnd/>
          </a:ln>
          <a:effectLst/>
        </p:spPr>
        <p:txBody>
          <a:bodyPr vert="horz" wrap="square" lIns="96554" tIns="48278" rIns="96554" bIns="48278" numCol="1" anchor="t" anchorCtr="0" compatLnSpc="1">
            <a:prstTxWarp prst="textNoShape">
              <a:avLst/>
            </a:prstTxWarp>
          </a:bodyPr>
          <a:lstStyle>
            <a:lvl1pPr algn="ctr">
              <a:defRPr sz="1500" i="1">
                <a:solidFill>
                  <a:srgbClr val="0000FF"/>
                </a:solidFill>
                <a:latin typeface="Arial" charset="0"/>
                <a:ea typeface="+mn-ea"/>
                <a:cs typeface="Arial" charset="0"/>
              </a:defRPr>
            </a:lvl1pPr>
          </a:lstStyle>
          <a:p>
            <a:pPr>
              <a:defRPr/>
            </a:pPr>
            <a:r>
              <a:rPr lang="en-US"/>
              <a:t>Katsushi Arisaka, UCLA</a:t>
            </a:r>
          </a:p>
        </p:txBody>
      </p:sp>
      <p:sp>
        <p:nvSpPr>
          <p:cNvPr id="1030" name="Rectangle 6"/>
          <p:cNvSpPr>
            <a:spLocks noGrp="1" noChangeArrowheads="1"/>
          </p:cNvSpPr>
          <p:nvPr>
            <p:ph type="sldNum" sz="quarter" idx="4"/>
          </p:nvPr>
        </p:nvSpPr>
        <p:spPr bwMode="auto">
          <a:xfrm>
            <a:off x="7772400" y="7010400"/>
            <a:ext cx="1676400" cy="304800"/>
          </a:xfrm>
          <a:prstGeom prst="rect">
            <a:avLst/>
          </a:prstGeom>
          <a:noFill/>
          <a:ln w="9525">
            <a:noFill/>
            <a:miter lim="800000"/>
            <a:headEnd/>
            <a:tailEnd/>
          </a:ln>
          <a:effectLst/>
        </p:spPr>
        <p:txBody>
          <a:bodyPr vert="horz" wrap="square" lIns="96554" tIns="48278" rIns="96554" bIns="48278" numCol="1" anchor="t" anchorCtr="0" compatLnSpc="1">
            <a:prstTxWarp prst="textNoShape">
              <a:avLst/>
            </a:prstTxWarp>
          </a:bodyPr>
          <a:lstStyle>
            <a:lvl1pPr algn="r">
              <a:defRPr sz="1500" i="1">
                <a:solidFill>
                  <a:srgbClr val="0000FF"/>
                </a:solidFill>
              </a:defRPr>
            </a:lvl1pPr>
          </a:lstStyle>
          <a:p>
            <a:fld id="{59C28787-5417-6B47-A137-A239B8FE37C0}" type="slidenum">
              <a:rPr lang="en-US"/>
              <a:pPr/>
              <a:t>‹#›</a:t>
            </a:fld>
            <a:endParaRPr lang="en-US"/>
          </a:p>
        </p:txBody>
      </p:sp>
      <p:sp>
        <p:nvSpPr>
          <p:cNvPr id="1031" name="Line 7"/>
          <p:cNvSpPr>
            <a:spLocks noChangeShapeType="1"/>
          </p:cNvSpPr>
          <p:nvPr/>
        </p:nvSpPr>
        <p:spPr bwMode="auto">
          <a:xfrm>
            <a:off x="0" y="685800"/>
            <a:ext cx="9601200" cy="0"/>
          </a:xfrm>
          <a:prstGeom prst="line">
            <a:avLst/>
          </a:prstGeom>
          <a:noFill/>
          <a:ln w="57150">
            <a:solidFill>
              <a:srgbClr val="CC9900"/>
            </a:solidFill>
            <a:round/>
            <a:headEnd/>
            <a:tailEnd/>
          </a:ln>
          <a:effectLst/>
        </p:spPr>
        <p:txBody>
          <a:bodyPr wrap="none" lIns="91359" tIns="45679" rIns="91359" bIns="45679" anchor="ctr"/>
          <a:lstStyle/>
          <a:p>
            <a:pPr algn="ctr">
              <a:defRPr/>
            </a:pPr>
            <a:endParaRPr lang="en-US">
              <a:ea typeface="+mn-ea"/>
              <a:cs typeface="+mn-cs"/>
            </a:endParaRPr>
          </a:p>
        </p:txBody>
      </p:sp>
      <p:sp>
        <p:nvSpPr>
          <p:cNvPr id="1032" name="Line 8"/>
          <p:cNvSpPr>
            <a:spLocks noChangeShapeType="1"/>
          </p:cNvSpPr>
          <p:nvPr/>
        </p:nvSpPr>
        <p:spPr bwMode="auto">
          <a:xfrm>
            <a:off x="0" y="7010400"/>
            <a:ext cx="9601200" cy="0"/>
          </a:xfrm>
          <a:prstGeom prst="line">
            <a:avLst/>
          </a:prstGeom>
          <a:noFill/>
          <a:ln w="38100">
            <a:solidFill>
              <a:srgbClr val="CC9900"/>
            </a:solidFill>
            <a:round/>
            <a:headEnd/>
            <a:tailEnd/>
          </a:ln>
          <a:effectLst/>
        </p:spPr>
        <p:txBody>
          <a:bodyPr wrap="none" lIns="91359" tIns="45679" rIns="91359" bIns="45679" anchor="ctr"/>
          <a:lstStyle/>
          <a:p>
            <a:pPr algn="ctr">
              <a:defRPr/>
            </a:pPr>
            <a:endParaRPr lang="en-US">
              <a:ea typeface="+mn-ea"/>
              <a:cs typeface="+mn-cs"/>
            </a:endParaRPr>
          </a:p>
        </p:txBody>
      </p:sp>
    </p:spTree>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22" r:id="rId12"/>
    <p:sldLayoutId id="2147483923" r:id="rId13"/>
  </p:sldLayoutIdLst>
  <p:transition xmlns:p14="http://schemas.microsoft.com/office/powerpoint/2010/main"/>
  <p:hf hdr="0"/>
  <p:txStyles>
    <p:titleStyle>
      <a:lvl1pPr algn="ctr" defTabSz="962025" rtl="0" eaLnBrk="0" fontAlgn="base" hangingPunct="0">
        <a:lnSpc>
          <a:spcPct val="80000"/>
        </a:lnSpc>
        <a:spcBef>
          <a:spcPct val="0"/>
        </a:spcBef>
        <a:spcAft>
          <a:spcPct val="0"/>
        </a:spcAft>
        <a:defRPr sz="4000" b="1">
          <a:solidFill>
            <a:srgbClr val="A50021"/>
          </a:solidFill>
          <a:latin typeface="+mj-lt"/>
          <a:ea typeface="ＭＳ Ｐゴシック" charset="-128"/>
          <a:cs typeface="ＭＳ Ｐゴシック" charset="-128"/>
        </a:defRPr>
      </a:lvl1pPr>
      <a:lvl2pPr algn="ctr" defTabSz="962025" rtl="0" eaLnBrk="0" fontAlgn="base" hangingPunct="0">
        <a:lnSpc>
          <a:spcPct val="80000"/>
        </a:lnSpc>
        <a:spcBef>
          <a:spcPct val="0"/>
        </a:spcBef>
        <a:spcAft>
          <a:spcPct val="0"/>
        </a:spcAft>
        <a:defRPr sz="4000" b="1">
          <a:solidFill>
            <a:srgbClr val="A50021"/>
          </a:solidFill>
          <a:latin typeface="Tahoma" pitchFamily="34" charset="0"/>
          <a:ea typeface="ＭＳ Ｐゴシック" charset="-128"/>
          <a:cs typeface="ＭＳ Ｐゴシック" charset="-128"/>
        </a:defRPr>
      </a:lvl2pPr>
      <a:lvl3pPr algn="ctr" defTabSz="962025" rtl="0" eaLnBrk="0" fontAlgn="base" hangingPunct="0">
        <a:lnSpc>
          <a:spcPct val="80000"/>
        </a:lnSpc>
        <a:spcBef>
          <a:spcPct val="0"/>
        </a:spcBef>
        <a:spcAft>
          <a:spcPct val="0"/>
        </a:spcAft>
        <a:defRPr sz="4000" b="1">
          <a:solidFill>
            <a:srgbClr val="A50021"/>
          </a:solidFill>
          <a:latin typeface="Tahoma" pitchFamily="34" charset="0"/>
          <a:ea typeface="ＭＳ Ｐゴシック" charset="-128"/>
          <a:cs typeface="ＭＳ Ｐゴシック" charset="-128"/>
        </a:defRPr>
      </a:lvl3pPr>
      <a:lvl4pPr algn="ctr" defTabSz="962025" rtl="0" eaLnBrk="0" fontAlgn="base" hangingPunct="0">
        <a:lnSpc>
          <a:spcPct val="80000"/>
        </a:lnSpc>
        <a:spcBef>
          <a:spcPct val="0"/>
        </a:spcBef>
        <a:spcAft>
          <a:spcPct val="0"/>
        </a:spcAft>
        <a:defRPr sz="4000" b="1">
          <a:solidFill>
            <a:srgbClr val="A50021"/>
          </a:solidFill>
          <a:latin typeface="Tahoma" pitchFamily="34" charset="0"/>
          <a:ea typeface="ＭＳ Ｐゴシック" charset="-128"/>
          <a:cs typeface="ＭＳ Ｐゴシック" charset="-128"/>
        </a:defRPr>
      </a:lvl4pPr>
      <a:lvl5pPr algn="ctr" defTabSz="962025" rtl="0" eaLnBrk="0" fontAlgn="base" hangingPunct="0">
        <a:lnSpc>
          <a:spcPct val="80000"/>
        </a:lnSpc>
        <a:spcBef>
          <a:spcPct val="0"/>
        </a:spcBef>
        <a:spcAft>
          <a:spcPct val="0"/>
        </a:spcAft>
        <a:defRPr sz="4000" b="1">
          <a:solidFill>
            <a:srgbClr val="A50021"/>
          </a:solidFill>
          <a:latin typeface="Tahoma" pitchFamily="34" charset="0"/>
          <a:ea typeface="ＭＳ Ｐゴシック" charset="-128"/>
          <a:cs typeface="ＭＳ Ｐゴシック" charset="-128"/>
        </a:defRPr>
      </a:lvl5pPr>
      <a:lvl6pPr marL="456793" algn="ctr" defTabSz="965925" rtl="0" eaLnBrk="1" fontAlgn="base" hangingPunct="1">
        <a:lnSpc>
          <a:spcPct val="80000"/>
        </a:lnSpc>
        <a:spcBef>
          <a:spcPct val="0"/>
        </a:spcBef>
        <a:spcAft>
          <a:spcPct val="0"/>
        </a:spcAft>
        <a:defRPr sz="4000" b="1">
          <a:solidFill>
            <a:srgbClr val="A50021"/>
          </a:solidFill>
          <a:latin typeface="Tahoma" pitchFamily="34" charset="0"/>
        </a:defRPr>
      </a:lvl6pPr>
      <a:lvl7pPr marL="913586" algn="ctr" defTabSz="965925" rtl="0" eaLnBrk="1" fontAlgn="base" hangingPunct="1">
        <a:lnSpc>
          <a:spcPct val="80000"/>
        </a:lnSpc>
        <a:spcBef>
          <a:spcPct val="0"/>
        </a:spcBef>
        <a:spcAft>
          <a:spcPct val="0"/>
        </a:spcAft>
        <a:defRPr sz="4000" b="1">
          <a:solidFill>
            <a:srgbClr val="A50021"/>
          </a:solidFill>
          <a:latin typeface="Tahoma" pitchFamily="34" charset="0"/>
        </a:defRPr>
      </a:lvl7pPr>
      <a:lvl8pPr marL="1370377" algn="ctr" defTabSz="965925" rtl="0" eaLnBrk="1" fontAlgn="base" hangingPunct="1">
        <a:lnSpc>
          <a:spcPct val="80000"/>
        </a:lnSpc>
        <a:spcBef>
          <a:spcPct val="0"/>
        </a:spcBef>
        <a:spcAft>
          <a:spcPct val="0"/>
        </a:spcAft>
        <a:defRPr sz="4000" b="1">
          <a:solidFill>
            <a:srgbClr val="A50021"/>
          </a:solidFill>
          <a:latin typeface="Tahoma" pitchFamily="34" charset="0"/>
        </a:defRPr>
      </a:lvl8pPr>
      <a:lvl9pPr marL="1827172" algn="ctr" defTabSz="965925" rtl="0" eaLnBrk="1" fontAlgn="base" hangingPunct="1">
        <a:lnSpc>
          <a:spcPct val="80000"/>
        </a:lnSpc>
        <a:spcBef>
          <a:spcPct val="0"/>
        </a:spcBef>
        <a:spcAft>
          <a:spcPct val="0"/>
        </a:spcAft>
        <a:defRPr sz="4000" b="1">
          <a:solidFill>
            <a:srgbClr val="A50021"/>
          </a:solidFill>
          <a:latin typeface="Tahoma" pitchFamily="34" charset="0"/>
        </a:defRPr>
      </a:lvl9pPr>
    </p:titleStyle>
    <p:bodyStyle>
      <a:lvl1pPr marL="355600" indent="-355600" algn="l" defTabSz="962025" rtl="0" eaLnBrk="0" fontAlgn="base" hangingPunct="0">
        <a:lnSpc>
          <a:spcPct val="90000"/>
        </a:lnSpc>
        <a:spcBef>
          <a:spcPct val="50000"/>
        </a:spcBef>
        <a:spcAft>
          <a:spcPct val="0"/>
        </a:spcAft>
        <a:buSzPct val="80000"/>
        <a:buFont typeface="Wingdings" charset="0"/>
        <a:buChar char="Ø"/>
        <a:defRPr sz="4200" b="1">
          <a:solidFill>
            <a:srgbClr val="0000CC"/>
          </a:solidFill>
          <a:latin typeface="+mn-lt"/>
          <a:ea typeface="ＭＳ Ｐゴシック" charset="-128"/>
          <a:cs typeface="ＭＳ Ｐゴシック" charset="-128"/>
        </a:defRPr>
      </a:lvl1pPr>
      <a:lvl2pPr marL="781050" indent="-300038" algn="l" defTabSz="962025" rtl="0" eaLnBrk="0" fontAlgn="base" hangingPunct="0">
        <a:lnSpc>
          <a:spcPct val="90000"/>
        </a:lnSpc>
        <a:spcBef>
          <a:spcPct val="10000"/>
        </a:spcBef>
        <a:spcAft>
          <a:spcPct val="0"/>
        </a:spcAft>
        <a:buFont typeface="Wingdings" charset="0"/>
        <a:buChar char="§"/>
        <a:defRPr sz="3800" b="1">
          <a:solidFill>
            <a:schemeClr val="tx1"/>
          </a:solidFill>
          <a:latin typeface="+mn-lt"/>
          <a:ea typeface="ＭＳ Ｐゴシック" pitchFamily="-112" charset="-128"/>
        </a:defRPr>
      </a:lvl2pPr>
      <a:lvl3pPr marL="1203325" indent="-236538" algn="l" defTabSz="962025" rtl="0" eaLnBrk="0" fontAlgn="base" hangingPunct="0">
        <a:lnSpc>
          <a:spcPct val="90000"/>
        </a:lnSpc>
        <a:spcBef>
          <a:spcPct val="10000"/>
        </a:spcBef>
        <a:spcAft>
          <a:spcPct val="0"/>
        </a:spcAft>
        <a:buChar char="•"/>
        <a:defRPr sz="3200" b="1">
          <a:solidFill>
            <a:srgbClr val="FF00FF"/>
          </a:solidFill>
          <a:latin typeface="+mn-lt"/>
          <a:ea typeface="ＭＳ Ｐゴシック" pitchFamily="-112" charset="-128"/>
        </a:defRPr>
      </a:lvl3pPr>
      <a:lvl4pPr marL="1689100" indent="-241300" algn="l" defTabSz="962025" rtl="0" eaLnBrk="0" fontAlgn="base" hangingPunct="0">
        <a:lnSpc>
          <a:spcPct val="90000"/>
        </a:lnSpc>
        <a:spcBef>
          <a:spcPct val="10000"/>
        </a:spcBef>
        <a:spcAft>
          <a:spcPct val="0"/>
        </a:spcAft>
        <a:buFont typeface="Times New Roman" charset="0"/>
        <a:buChar char="–"/>
        <a:defRPr sz="2900" b="1">
          <a:solidFill>
            <a:srgbClr val="6600FF"/>
          </a:solidFill>
          <a:latin typeface="+mn-lt"/>
          <a:ea typeface="ＭＳ Ｐゴシック" pitchFamily="-112" charset="-128"/>
        </a:defRPr>
      </a:lvl4pPr>
      <a:lvl5pPr marL="2170113" indent="-236538" algn="l" defTabSz="962025" rtl="0" eaLnBrk="0" fontAlgn="base" hangingPunct="0">
        <a:lnSpc>
          <a:spcPct val="90000"/>
        </a:lnSpc>
        <a:spcBef>
          <a:spcPct val="10000"/>
        </a:spcBef>
        <a:spcAft>
          <a:spcPct val="0"/>
        </a:spcAft>
        <a:buChar char="»"/>
        <a:defRPr sz="2900" b="1">
          <a:solidFill>
            <a:schemeClr val="tx1"/>
          </a:solidFill>
          <a:latin typeface="+mn-lt"/>
          <a:ea typeface="ＭＳ Ｐゴシック" pitchFamily="-112" charset="-128"/>
        </a:defRPr>
      </a:lvl5pPr>
      <a:lvl6pPr marL="2629730" indent="-241086" algn="l" defTabSz="965925" rtl="0" eaLnBrk="1" fontAlgn="base" hangingPunct="1">
        <a:lnSpc>
          <a:spcPct val="90000"/>
        </a:lnSpc>
        <a:spcBef>
          <a:spcPct val="10000"/>
        </a:spcBef>
        <a:spcAft>
          <a:spcPct val="0"/>
        </a:spcAft>
        <a:buChar char="»"/>
        <a:defRPr sz="2900" b="1">
          <a:solidFill>
            <a:schemeClr val="tx1"/>
          </a:solidFill>
          <a:latin typeface="+mn-lt"/>
        </a:defRPr>
      </a:lvl6pPr>
      <a:lvl7pPr marL="3086523" indent="-241086" algn="l" defTabSz="965925" rtl="0" eaLnBrk="1" fontAlgn="base" hangingPunct="1">
        <a:lnSpc>
          <a:spcPct val="90000"/>
        </a:lnSpc>
        <a:spcBef>
          <a:spcPct val="10000"/>
        </a:spcBef>
        <a:spcAft>
          <a:spcPct val="0"/>
        </a:spcAft>
        <a:buChar char="»"/>
        <a:defRPr sz="2900" b="1">
          <a:solidFill>
            <a:schemeClr val="tx1"/>
          </a:solidFill>
          <a:latin typeface="+mn-lt"/>
        </a:defRPr>
      </a:lvl7pPr>
      <a:lvl8pPr marL="3543316" indent="-241086" algn="l" defTabSz="965925" rtl="0" eaLnBrk="1" fontAlgn="base" hangingPunct="1">
        <a:lnSpc>
          <a:spcPct val="90000"/>
        </a:lnSpc>
        <a:spcBef>
          <a:spcPct val="10000"/>
        </a:spcBef>
        <a:spcAft>
          <a:spcPct val="0"/>
        </a:spcAft>
        <a:buChar char="»"/>
        <a:defRPr sz="2900" b="1">
          <a:solidFill>
            <a:schemeClr val="tx1"/>
          </a:solidFill>
          <a:latin typeface="+mn-lt"/>
        </a:defRPr>
      </a:lvl8pPr>
      <a:lvl9pPr marL="4000108" indent="-241086" algn="l" defTabSz="965925" rtl="0" eaLnBrk="1" fontAlgn="base" hangingPunct="1">
        <a:lnSpc>
          <a:spcPct val="90000"/>
        </a:lnSpc>
        <a:spcBef>
          <a:spcPct val="10000"/>
        </a:spcBef>
        <a:spcAft>
          <a:spcPct val="0"/>
        </a:spcAft>
        <a:buChar char="»"/>
        <a:defRPr sz="2900" b="1">
          <a:solidFill>
            <a:schemeClr val="tx1"/>
          </a:solidFill>
          <a:latin typeface="+mn-lt"/>
        </a:defRPr>
      </a:lvl9pPr>
    </p:bodyStyle>
    <p:otherStyle>
      <a:defPPr>
        <a:defRPr lang="en-US"/>
      </a:defPPr>
      <a:lvl1pPr marL="0" algn="l" defTabSz="913586" rtl="0" eaLnBrk="1" latinLnBrk="0" hangingPunct="1">
        <a:defRPr sz="1800" kern="1200">
          <a:solidFill>
            <a:schemeClr val="tx1"/>
          </a:solidFill>
          <a:latin typeface="+mn-lt"/>
          <a:ea typeface="+mn-ea"/>
          <a:cs typeface="+mn-cs"/>
        </a:defRPr>
      </a:lvl1pPr>
      <a:lvl2pPr marL="456793" algn="l" defTabSz="913586" rtl="0" eaLnBrk="1" latinLnBrk="0" hangingPunct="1">
        <a:defRPr sz="1800" kern="1200">
          <a:solidFill>
            <a:schemeClr val="tx1"/>
          </a:solidFill>
          <a:latin typeface="+mn-lt"/>
          <a:ea typeface="+mn-ea"/>
          <a:cs typeface="+mn-cs"/>
        </a:defRPr>
      </a:lvl2pPr>
      <a:lvl3pPr marL="913586" algn="l" defTabSz="913586" rtl="0" eaLnBrk="1" latinLnBrk="0" hangingPunct="1">
        <a:defRPr sz="1800" kern="1200">
          <a:solidFill>
            <a:schemeClr val="tx1"/>
          </a:solidFill>
          <a:latin typeface="+mn-lt"/>
          <a:ea typeface="+mn-ea"/>
          <a:cs typeface="+mn-cs"/>
        </a:defRPr>
      </a:lvl3pPr>
      <a:lvl4pPr marL="1370377" algn="l" defTabSz="913586" rtl="0" eaLnBrk="1" latinLnBrk="0" hangingPunct="1">
        <a:defRPr sz="1800" kern="1200">
          <a:solidFill>
            <a:schemeClr val="tx1"/>
          </a:solidFill>
          <a:latin typeface="+mn-lt"/>
          <a:ea typeface="+mn-ea"/>
          <a:cs typeface="+mn-cs"/>
        </a:defRPr>
      </a:lvl4pPr>
      <a:lvl5pPr marL="1827172" algn="l" defTabSz="913586" rtl="0" eaLnBrk="1" latinLnBrk="0" hangingPunct="1">
        <a:defRPr sz="1800" kern="1200">
          <a:solidFill>
            <a:schemeClr val="tx1"/>
          </a:solidFill>
          <a:latin typeface="+mn-lt"/>
          <a:ea typeface="+mn-ea"/>
          <a:cs typeface="+mn-cs"/>
        </a:defRPr>
      </a:lvl5pPr>
      <a:lvl6pPr marL="2283965" algn="l" defTabSz="913586" rtl="0" eaLnBrk="1" latinLnBrk="0" hangingPunct="1">
        <a:defRPr sz="1800" kern="1200">
          <a:solidFill>
            <a:schemeClr val="tx1"/>
          </a:solidFill>
          <a:latin typeface="+mn-lt"/>
          <a:ea typeface="+mn-ea"/>
          <a:cs typeface="+mn-cs"/>
        </a:defRPr>
      </a:lvl6pPr>
      <a:lvl7pPr marL="2740756" algn="l" defTabSz="913586" rtl="0" eaLnBrk="1" latinLnBrk="0" hangingPunct="1">
        <a:defRPr sz="1800" kern="1200">
          <a:solidFill>
            <a:schemeClr val="tx1"/>
          </a:solidFill>
          <a:latin typeface="+mn-lt"/>
          <a:ea typeface="+mn-ea"/>
          <a:cs typeface="+mn-cs"/>
        </a:defRPr>
      </a:lvl7pPr>
      <a:lvl8pPr marL="3197549" algn="l" defTabSz="913586" rtl="0" eaLnBrk="1" latinLnBrk="0" hangingPunct="1">
        <a:defRPr sz="1800" kern="1200">
          <a:solidFill>
            <a:schemeClr val="tx1"/>
          </a:solidFill>
          <a:latin typeface="+mn-lt"/>
          <a:ea typeface="+mn-ea"/>
          <a:cs typeface="+mn-cs"/>
        </a:defRPr>
      </a:lvl8pPr>
      <a:lvl9pPr marL="3654342" algn="l" defTabSz="91358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1.bin"/><Relationship Id="rId5" Type="http://schemas.openxmlformats.org/officeDocument/2006/relationships/image" Target="../media/image5.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1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1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1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1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1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1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2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2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22.jpeg"/></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gif"/><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1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2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2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4" Type="http://schemas.openxmlformats.org/officeDocument/2006/relationships/oleObject" Target="../embeddings/oleObject2.bin"/><Relationship Id="rId5" Type="http://schemas.openxmlformats.org/officeDocument/2006/relationships/image" Target="../media/image29.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3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 Id="rId3" Type="http://schemas.openxmlformats.org/officeDocument/2006/relationships/image" Target="../media/image3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3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33.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3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35.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36.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37.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 Id="rId3" Type="http://schemas.openxmlformats.org/officeDocument/2006/relationships/image" Target="../media/image11.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5.xml"/><Relationship Id="rId3" Type="http://schemas.openxmlformats.org/officeDocument/2006/relationships/image" Target="../media/image3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6.xml"/><Relationship Id="rId3" Type="http://schemas.openxmlformats.org/officeDocument/2006/relationships/image" Target="../media/image3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3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eaLnBrk="0" hangingPunct="0">
              <a:defRPr sz="2400">
                <a:solidFill>
                  <a:schemeClr val="tx1"/>
                </a:solidFill>
                <a:latin typeface="Arial" charset="0"/>
                <a:ea typeface="ＭＳ Ｐゴシック" charset="0"/>
                <a:cs typeface="Arial" charset="0"/>
              </a:defRPr>
            </a:lvl1pPr>
            <a:lvl2pPr marL="37931725" indent="-37474525" defTabSz="9620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070B040-BD50-384F-9A1F-1518755BBDAC}" type="datetime1">
              <a:rPr lang="en-US" sz="1500">
                <a:solidFill>
                  <a:srgbClr val="0000FF"/>
                </a:solidFill>
              </a:rPr>
              <a:pPr eaLnBrk="1" hangingPunct="1"/>
              <a:t>11/14/12</a:t>
            </a:fld>
            <a:endParaRPr lang="en-US" sz="1500">
              <a:solidFill>
                <a:srgbClr val="0000FF"/>
              </a:solidFill>
            </a:endParaRPr>
          </a:p>
        </p:txBody>
      </p:sp>
      <p:sp>
        <p:nvSpPr>
          <p:cNvPr id="1638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eaLnBrk="0" hangingPunct="0">
              <a:defRPr sz="2400">
                <a:solidFill>
                  <a:schemeClr val="tx1"/>
                </a:solidFill>
                <a:latin typeface="Arial" charset="0"/>
                <a:ea typeface="ＭＳ Ｐゴシック" charset="0"/>
                <a:cs typeface="Arial" charset="0"/>
              </a:defRPr>
            </a:lvl1pPr>
            <a:lvl2pPr marL="37931725" indent="-37474525" defTabSz="9620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1500">
                <a:solidFill>
                  <a:srgbClr val="0000FF"/>
                </a:solidFill>
              </a:rPr>
              <a:t>Katsushi Arisaka, UCLA</a:t>
            </a:r>
          </a:p>
        </p:txBody>
      </p:sp>
      <p:sp>
        <p:nvSpPr>
          <p:cNvPr id="163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eaLnBrk="0" hangingPunct="0">
              <a:defRPr sz="2400">
                <a:solidFill>
                  <a:schemeClr val="tx1"/>
                </a:solidFill>
                <a:latin typeface="Arial" charset="0"/>
                <a:ea typeface="ＭＳ Ｐゴシック" charset="0"/>
                <a:cs typeface="Arial" charset="0"/>
              </a:defRPr>
            </a:lvl1pPr>
            <a:lvl2pPr marL="37931725" indent="-37474525" defTabSz="9620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6DE3382A-F2D9-1D47-B98D-B2DEE724CCA7}" type="slidenum">
              <a:rPr lang="en-US" sz="1500">
                <a:solidFill>
                  <a:srgbClr val="0000FF"/>
                </a:solidFill>
              </a:rPr>
              <a:pPr eaLnBrk="1" hangingPunct="1"/>
              <a:t>1</a:t>
            </a:fld>
            <a:endParaRPr lang="en-US" sz="1500">
              <a:solidFill>
                <a:srgbClr val="0000FF"/>
              </a:solidFill>
            </a:endParaRPr>
          </a:p>
        </p:txBody>
      </p:sp>
      <p:sp>
        <p:nvSpPr>
          <p:cNvPr id="16389" name="Rectangle 2"/>
          <p:cNvSpPr>
            <a:spLocks noChangeArrowheads="1"/>
          </p:cNvSpPr>
          <p:nvPr/>
        </p:nvSpPr>
        <p:spPr bwMode="auto">
          <a:xfrm>
            <a:off x="1600200" y="5181600"/>
            <a:ext cx="63341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med" len="lg"/>
                <a:tailEnd type="none" w="med" len="lg"/>
              </a14:hiddenLine>
            </a:ext>
          </a:extLst>
        </p:spPr>
        <p:txBody>
          <a:bodyPr lIns="91359" tIns="45679" rIns="91359" bIns="45679">
            <a:spAutoFit/>
          </a:bodyPr>
          <a:lstStyle/>
          <a:p>
            <a:pPr algn="ctr" eaLnBrk="0" hangingPunct="0"/>
            <a:r>
              <a:rPr lang="en-US" altLang="ja-JP" b="1" i="1" dirty="0">
                <a:solidFill>
                  <a:schemeClr val="accent1">
                    <a:lumMod val="75000"/>
                  </a:schemeClr>
                </a:solidFill>
                <a:latin typeface="Tahoma" charset="0"/>
                <a:ea typeface="MS Mincho" charset="0"/>
                <a:cs typeface="MS Mincho" charset="0"/>
              </a:rPr>
              <a:t>University of California, Los Angeles</a:t>
            </a:r>
            <a:endParaRPr lang="en-US" altLang="ja-JP" dirty="0">
              <a:solidFill>
                <a:schemeClr val="accent1">
                  <a:lumMod val="75000"/>
                </a:schemeClr>
              </a:solidFill>
              <a:latin typeface="Times New Roman" charset="0"/>
              <a:ea typeface="MS Mincho" charset="0"/>
              <a:cs typeface="MS Mincho" charset="0"/>
            </a:endParaRPr>
          </a:p>
          <a:p>
            <a:pPr algn="ctr" eaLnBrk="0" hangingPunct="0"/>
            <a:r>
              <a:rPr lang="en-US" altLang="ja-JP" b="1" i="1" dirty="0">
                <a:solidFill>
                  <a:schemeClr val="accent1">
                    <a:lumMod val="75000"/>
                  </a:schemeClr>
                </a:solidFill>
                <a:latin typeface="Tahoma" charset="0"/>
                <a:ea typeface="MS Mincho" charset="0"/>
                <a:cs typeface="MS Mincho" charset="0"/>
              </a:rPr>
              <a:t>Department of Physics and Astronomy</a:t>
            </a:r>
            <a:endParaRPr lang="en-US" altLang="ja-JP" dirty="0">
              <a:solidFill>
                <a:schemeClr val="accent1">
                  <a:lumMod val="75000"/>
                </a:schemeClr>
              </a:solidFill>
              <a:latin typeface="Times New Roman" charset="0"/>
              <a:ea typeface="MS Mincho" charset="0"/>
              <a:cs typeface="MS Mincho" charset="0"/>
            </a:endParaRPr>
          </a:p>
          <a:p>
            <a:pPr algn="ctr" eaLnBrk="0" hangingPunct="0"/>
            <a:endParaRPr lang="en-US" altLang="ja-JP" sz="1000" dirty="0">
              <a:solidFill>
                <a:schemeClr val="accent1">
                  <a:lumMod val="75000"/>
                </a:schemeClr>
              </a:solidFill>
              <a:latin typeface="Times New Roman" charset="0"/>
              <a:ea typeface="MS Mincho" charset="0"/>
              <a:cs typeface="MS Mincho" charset="0"/>
            </a:endParaRPr>
          </a:p>
          <a:p>
            <a:pPr algn="ctr" eaLnBrk="0" hangingPunct="0">
              <a:spcBef>
                <a:spcPct val="50000"/>
              </a:spcBef>
            </a:pPr>
            <a:r>
              <a:rPr lang="en-US" altLang="ja-JP" dirty="0" err="1">
                <a:solidFill>
                  <a:schemeClr val="accent1">
                    <a:lumMod val="75000"/>
                  </a:schemeClr>
                </a:solidFill>
                <a:latin typeface="Tahoma" charset="0"/>
                <a:ea typeface="MS Mincho" charset="0"/>
                <a:cs typeface="MS Mincho" charset="0"/>
              </a:rPr>
              <a:t>arisaka@physics.ucla.edu</a:t>
            </a:r>
            <a:endParaRPr lang="en-US" altLang="ja-JP" dirty="0">
              <a:solidFill>
                <a:schemeClr val="accent1">
                  <a:lumMod val="75000"/>
                </a:schemeClr>
              </a:solidFill>
              <a:latin typeface="Times New Roman" charset="0"/>
              <a:cs typeface="ＭＳ Ｐゴシック" charset="0"/>
            </a:endParaRPr>
          </a:p>
        </p:txBody>
      </p:sp>
      <p:sp>
        <p:nvSpPr>
          <p:cNvPr id="791556" name="Rectangle 4"/>
          <p:cNvSpPr>
            <a:spLocks noGrp="1" noChangeArrowheads="1"/>
          </p:cNvSpPr>
          <p:nvPr>
            <p:ph type="ctrTitle"/>
          </p:nvPr>
        </p:nvSpPr>
        <p:spPr>
          <a:xfrm>
            <a:off x="152400" y="762000"/>
            <a:ext cx="9296400" cy="1981202"/>
          </a:xfrm>
          <a:ln>
            <a:miter lim="800000"/>
            <a:headEnd/>
            <a:tailEnd/>
          </a:ln>
        </p:spPr>
        <p:txBody>
          <a:bodyPr>
            <a:noAutofit/>
            <a:scene3d>
              <a:camera prst="orthographicFront"/>
              <a:lightRig rig="threePt" dir="t"/>
            </a:scene3d>
            <a:sp3d extrusionH="57150">
              <a:bevelT w="38100" h="38100"/>
            </a:sp3d>
          </a:bodyPr>
          <a:lstStyle/>
          <a:p>
            <a:pPr defTabSz="965925" eaLnBrk="1" hangingPunct="1">
              <a:defRPr/>
            </a:pPr>
            <a:r>
              <a:rPr lang="en-US" sz="6000" dirty="0" smtClean="0">
                <a:solidFill>
                  <a:srgbClr val="800000"/>
                </a:solidFill>
                <a:effectLst>
                  <a:outerShdw blurRad="38100" dist="38100" dir="2700000" algn="tl">
                    <a:srgbClr val="DDDDDD"/>
                  </a:outerShdw>
                </a:effectLst>
              </a:rPr>
              <a:t>Introduction to Cosmology</a:t>
            </a:r>
            <a:endParaRPr lang="en-US" sz="4800" dirty="0">
              <a:solidFill>
                <a:srgbClr val="996633"/>
              </a:solidFill>
              <a:effectLst>
                <a:outerShdw blurRad="38100" dist="38100" dir="2700000" algn="tl">
                  <a:srgbClr val="DDDDDD"/>
                </a:outerShdw>
              </a:effectLst>
            </a:endParaRPr>
          </a:p>
        </p:txBody>
      </p:sp>
      <p:sp>
        <p:nvSpPr>
          <p:cNvPr id="16391" name="Line 5"/>
          <p:cNvSpPr>
            <a:spLocks noChangeShapeType="1"/>
          </p:cNvSpPr>
          <p:nvPr/>
        </p:nvSpPr>
        <p:spPr bwMode="auto">
          <a:xfrm>
            <a:off x="0" y="2768600"/>
            <a:ext cx="9601200" cy="0"/>
          </a:xfrm>
          <a:prstGeom prst="line">
            <a:avLst/>
          </a:prstGeom>
          <a:noFill/>
          <a:ln w="57150">
            <a:solidFill>
              <a:srgbClr val="CC9900"/>
            </a:solidFill>
            <a:round/>
            <a:headEnd/>
            <a:tailEnd/>
          </a:ln>
          <a:extLst>
            <a:ext uri="{909E8E84-426E-40dd-AFC4-6F175D3DCCD1}">
              <a14:hiddenFill xmlns:a14="http://schemas.microsoft.com/office/drawing/2010/main">
                <a:noFill/>
              </a14:hiddenFill>
            </a:ext>
          </a:extLst>
        </p:spPr>
        <p:txBody>
          <a:bodyPr wrap="none" lIns="91359" tIns="45679" rIns="91359" bIns="45679" anchor="ctr"/>
          <a:lstStyle/>
          <a:p>
            <a:endParaRPr lang="en-US"/>
          </a:p>
        </p:txBody>
      </p:sp>
      <p:sp>
        <p:nvSpPr>
          <p:cNvPr id="16392" name="Line 6"/>
          <p:cNvSpPr>
            <a:spLocks noChangeAspect="1" noChangeShapeType="1"/>
          </p:cNvSpPr>
          <p:nvPr/>
        </p:nvSpPr>
        <p:spPr bwMode="auto">
          <a:xfrm>
            <a:off x="26988" y="685800"/>
            <a:ext cx="0" cy="2103438"/>
          </a:xfrm>
          <a:prstGeom prst="line">
            <a:avLst/>
          </a:prstGeom>
          <a:noFill/>
          <a:ln w="57150">
            <a:solidFill>
              <a:srgbClr val="CC9900"/>
            </a:solidFill>
            <a:round/>
            <a:headEnd/>
            <a:tailEnd/>
          </a:ln>
          <a:extLst>
            <a:ext uri="{909E8E84-426E-40dd-AFC4-6F175D3DCCD1}">
              <a14:hiddenFill xmlns:a14="http://schemas.microsoft.com/office/drawing/2010/main">
                <a:noFill/>
              </a14:hiddenFill>
            </a:ext>
          </a:extLst>
        </p:spPr>
        <p:txBody>
          <a:bodyPr wrap="none" lIns="91359" tIns="45679" rIns="91359" bIns="45679" anchor="ctr"/>
          <a:lstStyle/>
          <a:p>
            <a:endParaRPr lang="en-US"/>
          </a:p>
        </p:txBody>
      </p:sp>
      <p:sp>
        <p:nvSpPr>
          <p:cNvPr id="16393" name="Line 7"/>
          <p:cNvSpPr>
            <a:spLocks noChangeAspect="1" noChangeShapeType="1"/>
          </p:cNvSpPr>
          <p:nvPr/>
        </p:nvSpPr>
        <p:spPr bwMode="auto">
          <a:xfrm>
            <a:off x="9574213" y="685800"/>
            <a:ext cx="0" cy="2103438"/>
          </a:xfrm>
          <a:prstGeom prst="line">
            <a:avLst/>
          </a:prstGeom>
          <a:noFill/>
          <a:ln w="57150">
            <a:solidFill>
              <a:srgbClr val="CC9900"/>
            </a:solidFill>
            <a:round/>
            <a:headEnd/>
            <a:tailEnd/>
          </a:ln>
          <a:extLst>
            <a:ext uri="{909E8E84-426E-40dd-AFC4-6F175D3DCCD1}">
              <a14:hiddenFill xmlns:a14="http://schemas.microsoft.com/office/drawing/2010/main">
                <a:noFill/>
              </a14:hiddenFill>
            </a:ext>
          </a:extLst>
        </p:spPr>
        <p:txBody>
          <a:bodyPr wrap="none" lIns="91359" tIns="45679" rIns="91359" bIns="45679" anchor="ctr"/>
          <a:lstStyle/>
          <a:p>
            <a:endParaRPr lang="en-US"/>
          </a:p>
        </p:txBody>
      </p:sp>
      <p:sp>
        <p:nvSpPr>
          <p:cNvPr id="11" name="Rectangle 3"/>
          <p:cNvSpPr>
            <a:spLocks noChangeArrowheads="1"/>
          </p:cNvSpPr>
          <p:nvPr/>
        </p:nvSpPr>
        <p:spPr bwMode="auto">
          <a:xfrm>
            <a:off x="2362200" y="3733800"/>
            <a:ext cx="4876800" cy="2124075"/>
          </a:xfrm>
          <a:prstGeom prst="rect">
            <a:avLst/>
          </a:prstGeom>
          <a:noFill/>
          <a:ln w="6350">
            <a:noFill/>
            <a:miter lim="800000"/>
            <a:headEnd type="none" w="lg" len="lg"/>
            <a:tailEnd type="none" w="med" len="lg"/>
          </a:ln>
          <a:effectLst/>
        </p:spPr>
        <p:txBody>
          <a:bodyPr lIns="91359" tIns="45679" rIns="91359" bIns="45679">
            <a:spAutoFit/>
          </a:bodyPr>
          <a:lstStyle/>
          <a:p>
            <a:pPr algn="ctr" eaLnBrk="0" hangingPunct="0"/>
            <a:r>
              <a:rPr lang="en-US" sz="4400" b="1" dirty="0">
                <a:solidFill>
                  <a:schemeClr val="accent5">
                    <a:lumMod val="50000"/>
                  </a:schemeClr>
                </a:solidFill>
                <a:effectLst>
                  <a:outerShdw blurRad="38100" dist="38100" dir="2700000" algn="tl">
                    <a:srgbClr val="DDDDDD"/>
                  </a:outerShdw>
                </a:effectLst>
                <a:latin typeface="Tahoma" charset="0"/>
              </a:rPr>
              <a:t>Katsushi </a:t>
            </a:r>
            <a:r>
              <a:rPr lang="en-US" sz="4400" b="1" dirty="0" smtClean="0">
                <a:solidFill>
                  <a:schemeClr val="accent5">
                    <a:lumMod val="50000"/>
                  </a:schemeClr>
                </a:solidFill>
                <a:effectLst>
                  <a:outerShdw blurRad="38100" dist="38100" dir="2700000" algn="tl">
                    <a:srgbClr val="DDDDDD"/>
                  </a:outerShdw>
                </a:effectLst>
                <a:latin typeface="Tahoma" charset="0"/>
              </a:rPr>
              <a:t>Arisaka</a:t>
            </a:r>
            <a:endParaRPr lang="en-US" sz="4400" b="1" dirty="0">
              <a:solidFill>
                <a:schemeClr val="accent5">
                  <a:lumMod val="50000"/>
                </a:schemeClr>
              </a:solidFill>
              <a:effectLst>
                <a:outerShdw blurRad="38100" dist="38100" dir="2700000" algn="tl">
                  <a:srgbClr val="DDDDDD"/>
                </a:outerShdw>
              </a:effectLst>
              <a:latin typeface="Tahoma" charset="0"/>
            </a:endParaRPr>
          </a:p>
          <a:p>
            <a:pPr algn="ctr" eaLnBrk="0" hangingPunct="0"/>
            <a:endParaRPr lang="en-US" sz="4400" b="1" dirty="0">
              <a:solidFill>
                <a:schemeClr val="accent5">
                  <a:lumMod val="50000"/>
                </a:schemeClr>
              </a:solidFill>
              <a:effectLst>
                <a:outerShdw blurRad="38100" dist="38100" dir="2700000" algn="tl">
                  <a:srgbClr val="DDDDDD"/>
                </a:outerShdw>
              </a:effectLst>
              <a:latin typeface="Tahoma" charset="0"/>
            </a:endParaRPr>
          </a:p>
          <a:p>
            <a:pPr algn="ctr" eaLnBrk="0" hangingPunct="0"/>
            <a:endParaRPr lang="en-US" sz="4400" b="1" dirty="0">
              <a:solidFill>
                <a:schemeClr val="accent5">
                  <a:lumMod val="50000"/>
                </a:schemeClr>
              </a:solidFill>
              <a:effectLst>
                <a:outerShdw blurRad="38100" dist="38100" dir="2700000" algn="tl">
                  <a:srgbClr val="DDDDDD"/>
                </a:outerShdw>
              </a:effectLst>
              <a:latin typeface="Tahoma" charset="0"/>
            </a:endParaRPr>
          </a:p>
        </p:txBody>
      </p:sp>
      <p:sp>
        <p:nvSpPr>
          <p:cNvPr id="2" name="TextBox 1"/>
          <p:cNvSpPr txBox="1"/>
          <p:nvPr/>
        </p:nvSpPr>
        <p:spPr>
          <a:xfrm>
            <a:off x="-331314" y="408624"/>
            <a:ext cx="184666" cy="461665"/>
          </a:xfrm>
          <a:prstGeom prst="rect">
            <a:avLst/>
          </a:prstGeom>
          <a:noFill/>
        </p:spPr>
        <p:txBody>
          <a:bodyPr wrap="none" rtlCol="0">
            <a:spAutoFit/>
          </a:bodyPr>
          <a:lstStyle/>
          <a:p>
            <a:endParaRPr lang="en-US" b="1" dirty="0" smtClean="0">
              <a:latin typeface="+mn-l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800">
                <a:solidFill>
                  <a:schemeClr val="tx1"/>
                </a:solidFill>
                <a:latin typeface="Arial" charset="0"/>
                <a:ea typeface="ＭＳ Ｐゴシック" charset="0"/>
                <a:cs typeface="ＭＳ Ｐゴシック" charset="0"/>
              </a:defRPr>
            </a:lvl1pPr>
            <a:lvl2pPr marL="37931725" indent="-37474525" defTabSz="966788"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EB5A5436-0EEC-4D4D-8057-3B60E13411EC}" type="datetime1">
              <a:rPr lang="en-US" sz="1500">
                <a:solidFill>
                  <a:srgbClr val="0000FF"/>
                </a:solidFill>
              </a:rPr>
              <a:pPr eaLnBrk="1" hangingPunct="1"/>
              <a:t>11/14/12</a:t>
            </a:fld>
            <a:endParaRPr lang="en-US" sz="1500">
              <a:solidFill>
                <a:srgbClr val="0000FF"/>
              </a:solidFill>
            </a:endParaRPr>
          </a:p>
        </p:txBody>
      </p:sp>
      <p:sp>
        <p:nvSpPr>
          <p:cNvPr id="6451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800">
                <a:solidFill>
                  <a:schemeClr val="tx1"/>
                </a:solidFill>
                <a:latin typeface="Arial" charset="0"/>
                <a:ea typeface="ＭＳ Ｐゴシック" charset="0"/>
                <a:cs typeface="ＭＳ Ｐゴシック" charset="0"/>
              </a:defRPr>
            </a:lvl1pPr>
            <a:lvl2pPr marL="37931725" indent="-37474525" defTabSz="966788"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500">
                <a:solidFill>
                  <a:srgbClr val="0000FF"/>
                </a:solidFill>
                <a:cs typeface="Arial" charset="0"/>
              </a:rPr>
              <a:t>Katsushi Arisaka</a:t>
            </a:r>
          </a:p>
        </p:txBody>
      </p:sp>
      <p:sp>
        <p:nvSpPr>
          <p:cNvPr id="6451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800">
                <a:solidFill>
                  <a:schemeClr val="tx1"/>
                </a:solidFill>
                <a:latin typeface="Arial" charset="0"/>
                <a:ea typeface="ＭＳ Ｐゴシック" charset="0"/>
                <a:cs typeface="ＭＳ Ｐゴシック" charset="0"/>
              </a:defRPr>
            </a:lvl1pPr>
            <a:lvl2pPr marL="37931725" indent="-37474525" defTabSz="966788"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CF33A8F9-3F8D-E149-96B6-2D3D539A0316}" type="slidenum">
              <a:rPr lang="en-US" sz="1500">
                <a:solidFill>
                  <a:srgbClr val="0000FF"/>
                </a:solidFill>
              </a:rPr>
              <a:pPr eaLnBrk="1" hangingPunct="1"/>
              <a:t>10</a:t>
            </a:fld>
            <a:endParaRPr lang="en-US" sz="1500">
              <a:solidFill>
                <a:srgbClr val="0000FF"/>
              </a:solidFill>
            </a:endParaRPr>
          </a:p>
        </p:txBody>
      </p:sp>
      <p:sp>
        <p:nvSpPr>
          <p:cNvPr id="64517" name="Rectangle 2"/>
          <p:cNvSpPr>
            <a:spLocks noGrp="1" noChangeArrowheads="1"/>
          </p:cNvSpPr>
          <p:nvPr>
            <p:ph type="title"/>
          </p:nvPr>
        </p:nvSpPr>
        <p:spPr/>
        <p:txBody>
          <a:bodyPr/>
          <a:lstStyle/>
          <a:p>
            <a:pPr eaLnBrk="1" hangingPunct="1"/>
            <a:r>
              <a:rPr lang="en-US">
                <a:latin typeface="Tahoma" charset="0"/>
                <a:ea typeface="ＭＳ Ｐゴシック" charset="0"/>
                <a:cs typeface="ＭＳ Ｐゴシック" charset="0"/>
              </a:rPr>
              <a:t>Expansion of Universe</a:t>
            </a:r>
          </a:p>
        </p:txBody>
      </p:sp>
      <p:sp>
        <p:nvSpPr>
          <p:cNvPr id="64518" name="Line 3"/>
          <p:cNvSpPr>
            <a:spLocks noChangeShapeType="1"/>
          </p:cNvSpPr>
          <p:nvPr/>
        </p:nvSpPr>
        <p:spPr bwMode="auto">
          <a:xfrm flipV="1">
            <a:off x="1976438" y="6232525"/>
            <a:ext cx="6826250" cy="36513"/>
          </a:xfrm>
          <a:prstGeom prst="line">
            <a:avLst/>
          </a:prstGeom>
          <a:noFill/>
          <a:ln w="50800">
            <a:solidFill>
              <a:srgbClr val="CC3300"/>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4519" name="Line 4"/>
          <p:cNvSpPr>
            <a:spLocks noChangeShapeType="1"/>
          </p:cNvSpPr>
          <p:nvPr/>
        </p:nvSpPr>
        <p:spPr bwMode="auto">
          <a:xfrm rot="5400000" flipV="1">
            <a:off x="-450849" y="3844925"/>
            <a:ext cx="4875212" cy="26987"/>
          </a:xfrm>
          <a:prstGeom prst="line">
            <a:avLst/>
          </a:prstGeom>
          <a:noFill/>
          <a:ln w="50800">
            <a:solidFill>
              <a:srgbClr val="CC3300"/>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20" name="Text Box 5"/>
          <p:cNvSpPr txBox="1">
            <a:spLocks noChangeArrowheads="1"/>
          </p:cNvSpPr>
          <p:nvPr/>
        </p:nvSpPr>
        <p:spPr bwMode="auto">
          <a:xfrm>
            <a:off x="8389938" y="6403975"/>
            <a:ext cx="10144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b="1"/>
              <a:t>Time</a:t>
            </a:r>
          </a:p>
        </p:txBody>
      </p:sp>
      <p:sp>
        <p:nvSpPr>
          <p:cNvPr id="64521" name="Text Box 6"/>
          <p:cNvSpPr txBox="1">
            <a:spLocks noChangeArrowheads="1"/>
          </p:cNvSpPr>
          <p:nvPr/>
        </p:nvSpPr>
        <p:spPr bwMode="auto">
          <a:xfrm>
            <a:off x="806450" y="1514475"/>
            <a:ext cx="895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b="1"/>
              <a:t>Size</a:t>
            </a:r>
          </a:p>
        </p:txBody>
      </p:sp>
      <p:grpSp>
        <p:nvGrpSpPr>
          <p:cNvPr id="2" name="Group 7"/>
          <p:cNvGrpSpPr>
            <a:grpSpLocks/>
          </p:cNvGrpSpPr>
          <p:nvPr/>
        </p:nvGrpSpPr>
        <p:grpSpPr bwMode="auto">
          <a:xfrm>
            <a:off x="2014538" y="1773238"/>
            <a:ext cx="6496050" cy="4468812"/>
            <a:chOff x="1269" y="1117"/>
            <a:chExt cx="4092" cy="2815"/>
          </a:xfrm>
        </p:grpSpPr>
        <p:sp>
          <p:nvSpPr>
            <p:cNvPr id="64529" name="Freeform 8"/>
            <p:cNvSpPr>
              <a:spLocks/>
            </p:cNvSpPr>
            <p:nvPr/>
          </p:nvSpPr>
          <p:spPr bwMode="auto">
            <a:xfrm>
              <a:off x="1269" y="1319"/>
              <a:ext cx="4092" cy="2613"/>
            </a:xfrm>
            <a:custGeom>
              <a:avLst/>
              <a:gdLst>
                <a:gd name="T0" fmla="*/ 0 w 3201"/>
                <a:gd name="T1" fmla="*/ 49424 h 2198"/>
                <a:gd name="T2" fmla="*/ 12404 w 3201"/>
                <a:gd name="T3" fmla="*/ 33681 h 2198"/>
                <a:gd name="T4" fmla="*/ 61729 w 3201"/>
                <a:gd name="T5" fmla="*/ 17895 h 2198"/>
                <a:gd name="T6" fmla="*/ 151519 w 3201"/>
                <a:gd name="T7" fmla="*/ 5889 h 2198"/>
                <a:gd name="T8" fmla="*/ 266049 w 3201"/>
                <a:gd name="T9" fmla="*/ 0 h 2198"/>
                <a:gd name="T10" fmla="*/ 0 60000 65536"/>
                <a:gd name="T11" fmla="*/ 0 60000 65536"/>
                <a:gd name="T12" fmla="*/ 0 60000 65536"/>
                <a:gd name="T13" fmla="*/ 0 60000 65536"/>
                <a:gd name="T14" fmla="*/ 0 60000 65536"/>
                <a:gd name="T15" fmla="*/ 0 w 3201"/>
                <a:gd name="T16" fmla="*/ 0 h 2198"/>
                <a:gd name="T17" fmla="*/ 3201 w 3201"/>
                <a:gd name="T18" fmla="*/ 2198 h 2198"/>
              </a:gdLst>
              <a:ahLst/>
              <a:cxnLst>
                <a:cxn ang="T10">
                  <a:pos x="T0" y="T1"/>
                </a:cxn>
                <a:cxn ang="T11">
                  <a:pos x="T2" y="T3"/>
                </a:cxn>
                <a:cxn ang="T12">
                  <a:pos x="T4" y="T5"/>
                </a:cxn>
                <a:cxn ang="T13">
                  <a:pos x="T6" y="T7"/>
                </a:cxn>
                <a:cxn ang="T14">
                  <a:pos x="T8" y="T9"/>
                </a:cxn>
              </a:cxnLst>
              <a:rect l="T15" t="T16" r="T17" b="T18"/>
              <a:pathLst>
                <a:path w="3201" h="2198">
                  <a:moveTo>
                    <a:pt x="0" y="2198"/>
                  </a:moveTo>
                  <a:cubicBezTo>
                    <a:pt x="12" y="1964"/>
                    <a:pt x="25" y="1730"/>
                    <a:pt x="149" y="1497"/>
                  </a:cubicBezTo>
                  <a:cubicBezTo>
                    <a:pt x="273" y="1264"/>
                    <a:pt x="464" y="1002"/>
                    <a:pt x="743" y="796"/>
                  </a:cubicBezTo>
                  <a:cubicBezTo>
                    <a:pt x="1022" y="590"/>
                    <a:pt x="1414" y="395"/>
                    <a:pt x="1823" y="262"/>
                  </a:cubicBezTo>
                  <a:cubicBezTo>
                    <a:pt x="2232" y="129"/>
                    <a:pt x="2972" y="44"/>
                    <a:pt x="3201" y="0"/>
                  </a:cubicBezTo>
                </a:path>
              </a:pathLst>
            </a:custGeom>
            <a:noFill/>
            <a:ln w="50800">
              <a:solidFill>
                <a:srgbClr val="FF6600"/>
              </a:solidFill>
              <a:round/>
              <a:headEnd/>
              <a:tailEnd type="stealth" w="lg" len="lg"/>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grpSp>
          <p:nvGrpSpPr>
            <p:cNvPr id="64530" name="Group 9"/>
            <p:cNvGrpSpPr>
              <a:grpSpLocks/>
            </p:cNvGrpSpPr>
            <p:nvPr/>
          </p:nvGrpSpPr>
          <p:grpSpPr bwMode="auto">
            <a:xfrm>
              <a:off x="2028" y="1117"/>
              <a:ext cx="1991" cy="518"/>
              <a:chOff x="2853" y="916"/>
              <a:chExt cx="1991" cy="518"/>
            </a:xfrm>
          </p:grpSpPr>
          <p:sp>
            <p:nvSpPr>
              <p:cNvPr id="64531" name="Text Box 10"/>
              <p:cNvSpPr txBox="1">
                <a:spLocks noChangeArrowheads="1"/>
              </p:cNvSpPr>
              <p:nvPr/>
            </p:nvSpPr>
            <p:spPr bwMode="auto">
              <a:xfrm>
                <a:off x="2853" y="916"/>
                <a:ext cx="1215"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cap="rnd">
                    <a:solidFill>
                      <a:srgbClr val="000000"/>
                    </a:solidFill>
                    <a:prstDash val="sysDot"/>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b="1">
                    <a:solidFill>
                      <a:srgbClr val="FF6600"/>
                    </a:solidFill>
                  </a:rPr>
                  <a:t>Size of Universe</a:t>
                </a:r>
              </a:p>
            </p:txBody>
          </p:sp>
          <p:grpSp>
            <p:nvGrpSpPr>
              <p:cNvPr id="64532" name="Group 11"/>
              <p:cNvGrpSpPr>
                <a:grpSpLocks/>
              </p:cNvGrpSpPr>
              <p:nvPr/>
            </p:nvGrpSpPr>
            <p:grpSpPr bwMode="auto">
              <a:xfrm>
                <a:off x="3932" y="1006"/>
                <a:ext cx="912" cy="288"/>
                <a:chOff x="4142" y="952"/>
                <a:chExt cx="912" cy="288"/>
              </a:xfrm>
            </p:grpSpPr>
            <p:sp>
              <p:nvSpPr>
                <p:cNvPr id="64533" name="Text Box 12"/>
                <p:cNvSpPr txBox="1">
                  <a:spLocks noChangeArrowheads="1"/>
                </p:cNvSpPr>
                <p:nvPr/>
              </p:nvSpPr>
              <p:spPr bwMode="auto">
                <a:xfrm>
                  <a:off x="4142" y="95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b="1">
                      <a:solidFill>
                        <a:srgbClr val="FF6600"/>
                      </a:solidFill>
                      <a:sym typeface="Symbol" charset="0"/>
                    </a:rPr>
                    <a:t>  Time</a:t>
                  </a:r>
                </a:p>
              </p:txBody>
            </p:sp>
            <p:sp>
              <p:nvSpPr>
                <p:cNvPr id="64534" name="Line 13"/>
                <p:cNvSpPr>
                  <a:spLocks noChangeShapeType="1"/>
                </p:cNvSpPr>
                <p:nvPr/>
              </p:nvSpPr>
              <p:spPr bwMode="auto">
                <a:xfrm>
                  <a:off x="4501" y="992"/>
                  <a:ext cx="452" cy="6"/>
                </a:xfrm>
                <a:prstGeom prst="line">
                  <a:avLst/>
                </a:prstGeom>
                <a:noFill/>
                <a:ln w="19050">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grpSp>
        <p:nvGrpSpPr>
          <p:cNvPr id="5" name="Group 14"/>
          <p:cNvGrpSpPr>
            <a:grpSpLocks/>
          </p:cNvGrpSpPr>
          <p:nvPr/>
        </p:nvGrpSpPr>
        <p:grpSpPr bwMode="auto">
          <a:xfrm>
            <a:off x="2027238" y="1620838"/>
            <a:ext cx="6221412" cy="4638675"/>
            <a:chOff x="1277" y="1021"/>
            <a:chExt cx="3919" cy="2922"/>
          </a:xfrm>
        </p:grpSpPr>
        <p:sp>
          <p:nvSpPr>
            <p:cNvPr id="64526" name="Line 15"/>
            <p:cNvSpPr>
              <a:spLocks noChangeShapeType="1"/>
            </p:cNvSpPr>
            <p:nvPr/>
          </p:nvSpPr>
          <p:spPr bwMode="auto">
            <a:xfrm flipV="1">
              <a:off x="1277" y="1021"/>
              <a:ext cx="3919" cy="2922"/>
            </a:xfrm>
            <a:prstGeom prst="line">
              <a:avLst/>
            </a:prstGeom>
            <a:noFill/>
            <a:ln w="50800">
              <a:solidFill>
                <a:srgbClr val="FF0000"/>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64527" name="Text Box 16"/>
            <p:cNvSpPr txBox="1">
              <a:spLocks noChangeArrowheads="1"/>
            </p:cNvSpPr>
            <p:nvPr/>
          </p:nvSpPr>
          <p:spPr bwMode="auto">
            <a:xfrm>
              <a:off x="3514" y="2347"/>
              <a:ext cx="121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cap="rnd">
                  <a:solidFill>
                    <a:srgbClr val="000000"/>
                  </a:solidFill>
                  <a:prstDash val="sysDot"/>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b="1">
                  <a:solidFill>
                    <a:srgbClr val="FF0000"/>
                  </a:solidFill>
                </a:rPr>
                <a:t>Horizon </a:t>
              </a:r>
            </a:p>
          </p:txBody>
        </p:sp>
        <p:sp>
          <p:nvSpPr>
            <p:cNvPr id="64528" name="Text Box 17"/>
            <p:cNvSpPr txBox="1">
              <a:spLocks noChangeArrowheads="1"/>
            </p:cNvSpPr>
            <p:nvPr/>
          </p:nvSpPr>
          <p:spPr bwMode="auto">
            <a:xfrm>
              <a:off x="4495" y="2334"/>
              <a:ext cx="60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b="1">
                  <a:solidFill>
                    <a:srgbClr val="FF0000"/>
                  </a:solidFill>
                  <a:sym typeface="Symbol" charset="0"/>
                </a:rPr>
                <a:t> cT</a:t>
              </a:r>
            </a:p>
          </p:txBody>
        </p:sp>
      </p:grpSp>
      <p:sp>
        <p:nvSpPr>
          <p:cNvPr id="64524" name="Text Box 18"/>
          <p:cNvSpPr txBox="1">
            <a:spLocks noChangeArrowheads="1"/>
          </p:cNvSpPr>
          <p:nvPr/>
        </p:nvSpPr>
        <p:spPr bwMode="auto">
          <a:xfrm>
            <a:off x="6426200" y="6372225"/>
            <a:ext cx="1081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b="1">
                <a:solidFill>
                  <a:schemeClr val="bg2"/>
                </a:solidFill>
              </a:rPr>
              <a:t>Today</a:t>
            </a:r>
          </a:p>
        </p:txBody>
      </p:sp>
      <p:sp>
        <p:nvSpPr>
          <p:cNvPr id="64525" name="Text Box 19"/>
          <p:cNvSpPr txBox="1">
            <a:spLocks noChangeArrowheads="1"/>
          </p:cNvSpPr>
          <p:nvPr/>
        </p:nvSpPr>
        <p:spPr bwMode="auto">
          <a:xfrm>
            <a:off x="1293813" y="6373813"/>
            <a:ext cx="1671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b="1">
                <a:solidFill>
                  <a:schemeClr val="bg2"/>
                </a:solidFill>
              </a:rPr>
              <a:t>Beginning</a:t>
            </a:r>
          </a:p>
        </p:txBody>
      </p:sp>
    </p:spTree>
    <p:extLst>
      <p:ext uri="{BB962C8B-B14F-4D97-AF65-F5344CB8AC3E}">
        <p14:creationId xmlns:p14="http://schemas.microsoft.com/office/powerpoint/2010/main" val="177307117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800">
                <a:solidFill>
                  <a:schemeClr val="tx1"/>
                </a:solidFill>
                <a:latin typeface="Arial" charset="0"/>
                <a:ea typeface="ＭＳ Ｐゴシック" charset="0"/>
                <a:cs typeface="ＭＳ Ｐゴシック" charset="0"/>
              </a:defRPr>
            </a:lvl1pPr>
            <a:lvl2pPr marL="37931725" indent="-37474525" defTabSz="966788"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FE1AF415-92D9-B847-BB1D-4BB1EC690D96}" type="datetime1">
              <a:rPr lang="en-US" sz="1500">
                <a:solidFill>
                  <a:srgbClr val="0000FF"/>
                </a:solidFill>
              </a:rPr>
              <a:pPr eaLnBrk="1" hangingPunct="1"/>
              <a:t>11/14/12</a:t>
            </a:fld>
            <a:endParaRPr lang="en-US" sz="1500">
              <a:solidFill>
                <a:srgbClr val="0000FF"/>
              </a:solidFill>
            </a:endParaRPr>
          </a:p>
        </p:txBody>
      </p:sp>
      <p:sp>
        <p:nvSpPr>
          <p:cNvPr id="6656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800">
                <a:solidFill>
                  <a:schemeClr val="tx1"/>
                </a:solidFill>
                <a:latin typeface="Arial" charset="0"/>
                <a:ea typeface="ＭＳ Ｐゴシック" charset="0"/>
                <a:cs typeface="ＭＳ Ｐゴシック" charset="0"/>
              </a:defRPr>
            </a:lvl1pPr>
            <a:lvl2pPr marL="37931725" indent="-37474525" defTabSz="966788"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500">
                <a:solidFill>
                  <a:srgbClr val="0000FF"/>
                </a:solidFill>
                <a:cs typeface="Arial" charset="0"/>
              </a:rPr>
              <a:t>Katsushi Arisaka</a:t>
            </a:r>
          </a:p>
        </p:txBody>
      </p:sp>
      <p:sp>
        <p:nvSpPr>
          <p:cNvPr id="665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800">
                <a:solidFill>
                  <a:schemeClr val="tx1"/>
                </a:solidFill>
                <a:latin typeface="Arial" charset="0"/>
                <a:ea typeface="ＭＳ Ｐゴシック" charset="0"/>
                <a:cs typeface="ＭＳ Ｐゴシック" charset="0"/>
              </a:defRPr>
            </a:lvl1pPr>
            <a:lvl2pPr marL="37931725" indent="-37474525" defTabSz="966788"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FC9F98D5-17E5-1C4C-AB42-EEC1FEE75DF5}" type="slidenum">
              <a:rPr lang="en-US" sz="1500">
                <a:solidFill>
                  <a:srgbClr val="0000FF"/>
                </a:solidFill>
              </a:rPr>
              <a:pPr eaLnBrk="1" hangingPunct="1"/>
              <a:t>11</a:t>
            </a:fld>
            <a:endParaRPr lang="en-US" sz="1500">
              <a:solidFill>
                <a:srgbClr val="0000FF"/>
              </a:solidFill>
            </a:endParaRPr>
          </a:p>
        </p:txBody>
      </p:sp>
      <p:sp>
        <p:nvSpPr>
          <p:cNvPr id="66565" name="Rectangle 2"/>
          <p:cNvSpPr>
            <a:spLocks noGrp="1" noChangeArrowheads="1"/>
          </p:cNvSpPr>
          <p:nvPr>
            <p:ph type="title"/>
          </p:nvPr>
        </p:nvSpPr>
        <p:spPr/>
        <p:txBody>
          <a:bodyPr/>
          <a:lstStyle/>
          <a:p>
            <a:pPr eaLnBrk="1" hangingPunct="1"/>
            <a:r>
              <a:rPr lang="en-US">
                <a:latin typeface="Tahoma" charset="0"/>
                <a:ea typeface="ＭＳ Ｐゴシック" charset="0"/>
                <a:cs typeface="ＭＳ Ｐゴシック" charset="0"/>
              </a:rPr>
              <a:t>Temperature of Universe</a:t>
            </a:r>
          </a:p>
        </p:txBody>
      </p:sp>
      <p:sp>
        <p:nvSpPr>
          <p:cNvPr id="66566" name="Line 3"/>
          <p:cNvSpPr>
            <a:spLocks noChangeShapeType="1"/>
          </p:cNvSpPr>
          <p:nvPr/>
        </p:nvSpPr>
        <p:spPr bwMode="auto">
          <a:xfrm flipV="1">
            <a:off x="1976438" y="6232525"/>
            <a:ext cx="6826250" cy="36513"/>
          </a:xfrm>
          <a:prstGeom prst="line">
            <a:avLst/>
          </a:prstGeom>
          <a:noFill/>
          <a:ln w="50800">
            <a:solidFill>
              <a:srgbClr val="CC3300"/>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67" name="Line 4"/>
          <p:cNvSpPr>
            <a:spLocks noChangeShapeType="1"/>
          </p:cNvSpPr>
          <p:nvPr/>
        </p:nvSpPr>
        <p:spPr bwMode="auto">
          <a:xfrm rot="-5400000" flipH="1" flipV="1">
            <a:off x="-255588" y="4033838"/>
            <a:ext cx="4518025" cy="6350"/>
          </a:xfrm>
          <a:prstGeom prst="line">
            <a:avLst/>
          </a:prstGeom>
          <a:noFill/>
          <a:ln w="50800">
            <a:solidFill>
              <a:srgbClr val="CC3300"/>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68" name="Text Box 5"/>
          <p:cNvSpPr txBox="1">
            <a:spLocks noChangeArrowheads="1"/>
          </p:cNvSpPr>
          <p:nvPr/>
        </p:nvSpPr>
        <p:spPr bwMode="auto">
          <a:xfrm>
            <a:off x="8450263" y="6403975"/>
            <a:ext cx="895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b="1"/>
              <a:t>Size</a:t>
            </a:r>
          </a:p>
        </p:txBody>
      </p:sp>
      <p:sp>
        <p:nvSpPr>
          <p:cNvPr id="66569" name="Text Box 6"/>
          <p:cNvSpPr txBox="1">
            <a:spLocks noChangeArrowheads="1"/>
          </p:cNvSpPr>
          <p:nvPr/>
        </p:nvSpPr>
        <p:spPr bwMode="auto">
          <a:xfrm>
            <a:off x="414338" y="1046163"/>
            <a:ext cx="23415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b="1"/>
              <a:t>Temperature</a:t>
            </a:r>
          </a:p>
        </p:txBody>
      </p:sp>
      <p:sp>
        <p:nvSpPr>
          <p:cNvPr id="66570" name="Text Box 7"/>
          <p:cNvSpPr txBox="1">
            <a:spLocks noChangeArrowheads="1"/>
          </p:cNvSpPr>
          <p:nvPr/>
        </p:nvSpPr>
        <p:spPr bwMode="auto">
          <a:xfrm>
            <a:off x="6426200" y="6372225"/>
            <a:ext cx="1081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b="1">
                <a:solidFill>
                  <a:schemeClr val="bg2"/>
                </a:solidFill>
              </a:rPr>
              <a:t>Today</a:t>
            </a:r>
          </a:p>
        </p:txBody>
      </p:sp>
      <p:sp>
        <p:nvSpPr>
          <p:cNvPr id="66571" name="Text Box 8"/>
          <p:cNvSpPr txBox="1">
            <a:spLocks noChangeArrowheads="1"/>
          </p:cNvSpPr>
          <p:nvPr/>
        </p:nvSpPr>
        <p:spPr bwMode="auto">
          <a:xfrm>
            <a:off x="1293813" y="6373813"/>
            <a:ext cx="1671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b="1">
                <a:solidFill>
                  <a:schemeClr val="bg2"/>
                </a:solidFill>
              </a:rPr>
              <a:t>Beginning</a:t>
            </a:r>
          </a:p>
        </p:txBody>
      </p:sp>
      <p:sp>
        <p:nvSpPr>
          <p:cNvPr id="66572" name="Freeform 9"/>
          <p:cNvSpPr>
            <a:spLocks/>
          </p:cNvSpPr>
          <p:nvPr/>
        </p:nvSpPr>
        <p:spPr bwMode="auto">
          <a:xfrm>
            <a:off x="2309813" y="1962150"/>
            <a:ext cx="5986462" cy="4071938"/>
          </a:xfrm>
          <a:custGeom>
            <a:avLst/>
            <a:gdLst>
              <a:gd name="T0" fmla="*/ 0 w 3005"/>
              <a:gd name="T1" fmla="*/ 0 h 2393"/>
              <a:gd name="T2" fmla="*/ 2147483647 w 3005"/>
              <a:gd name="T3" fmla="*/ 2147483647 h 2393"/>
              <a:gd name="T4" fmla="*/ 2147483647 w 3005"/>
              <a:gd name="T5" fmla="*/ 2147483647 h 2393"/>
              <a:gd name="T6" fmla="*/ 2147483647 w 3005"/>
              <a:gd name="T7" fmla="*/ 2147483647 h 2393"/>
              <a:gd name="T8" fmla="*/ 2147483647 w 3005"/>
              <a:gd name="T9" fmla="*/ 2147483647 h 2393"/>
              <a:gd name="T10" fmla="*/ 2147483647 w 3005"/>
              <a:gd name="T11" fmla="*/ 2147483647 h 2393"/>
              <a:gd name="T12" fmla="*/ 2147483647 w 3005"/>
              <a:gd name="T13" fmla="*/ 2147483647 h 2393"/>
              <a:gd name="T14" fmla="*/ 0 60000 65536"/>
              <a:gd name="T15" fmla="*/ 0 60000 65536"/>
              <a:gd name="T16" fmla="*/ 0 60000 65536"/>
              <a:gd name="T17" fmla="*/ 0 60000 65536"/>
              <a:gd name="T18" fmla="*/ 0 60000 65536"/>
              <a:gd name="T19" fmla="*/ 0 60000 65536"/>
              <a:gd name="T20" fmla="*/ 0 60000 65536"/>
              <a:gd name="T21" fmla="*/ 0 w 3005"/>
              <a:gd name="T22" fmla="*/ 0 h 2393"/>
              <a:gd name="T23" fmla="*/ 3005 w 3005"/>
              <a:gd name="T24" fmla="*/ 2393 h 23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05" h="2393">
                <a:moveTo>
                  <a:pt x="0" y="0"/>
                </a:moveTo>
                <a:cubicBezTo>
                  <a:pt x="34" y="217"/>
                  <a:pt x="69" y="435"/>
                  <a:pt x="161" y="653"/>
                </a:cubicBezTo>
                <a:cubicBezTo>
                  <a:pt x="253" y="871"/>
                  <a:pt x="379" y="1107"/>
                  <a:pt x="552" y="1306"/>
                </a:cubicBezTo>
                <a:cubicBezTo>
                  <a:pt x="725" y="1505"/>
                  <a:pt x="980" y="1708"/>
                  <a:pt x="1200" y="1846"/>
                </a:cubicBezTo>
                <a:cubicBezTo>
                  <a:pt x="1420" y="1984"/>
                  <a:pt x="1657" y="2054"/>
                  <a:pt x="1871" y="2131"/>
                </a:cubicBezTo>
                <a:cubicBezTo>
                  <a:pt x="2085" y="2208"/>
                  <a:pt x="2293" y="2265"/>
                  <a:pt x="2482" y="2309"/>
                </a:cubicBezTo>
                <a:cubicBezTo>
                  <a:pt x="2671" y="2353"/>
                  <a:pt x="2838" y="2373"/>
                  <a:pt x="3005" y="2393"/>
                </a:cubicBezTo>
              </a:path>
            </a:pathLst>
          </a:cu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
        <p:nvSpPr>
          <p:cNvPr id="66573" name="Text Box 10"/>
          <p:cNvSpPr txBox="1">
            <a:spLocks noChangeArrowheads="1"/>
          </p:cNvSpPr>
          <p:nvPr/>
        </p:nvSpPr>
        <p:spPr bwMode="auto">
          <a:xfrm>
            <a:off x="2732088" y="2533650"/>
            <a:ext cx="3241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b="1">
                <a:solidFill>
                  <a:srgbClr val="FF0000"/>
                </a:solidFill>
              </a:rPr>
              <a:t>Temperature = 1/Size</a:t>
            </a:r>
          </a:p>
        </p:txBody>
      </p:sp>
      <p:sp>
        <p:nvSpPr>
          <p:cNvPr id="66574" name="Text Box 11"/>
          <p:cNvSpPr txBox="1">
            <a:spLocks noChangeArrowheads="1"/>
          </p:cNvSpPr>
          <p:nvPr/>
        </p:nvSpPr>
        <p:spPr bwMode="auto">
          <a:xfrm>
            <a:off x="1174750" y="5597525"/>
            <a:ext cx="822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000" b="1">
                <a:solidFill>
                  <a:srgbClr val="FF0000"/>
                </a:solidFill>
              </a:rPr>
              <a:t>2.7</a:t>
            </a:r>
            <a:r>
              <a:rPr lang="en-US" sz="2000" b="1" baseline="30000">
                <a:solidFill>
                  <a:srgbClr val="FF0000"/>
                </a:solidFill>
              </a:rPr>
              <a:t>o</a:t>
            </a:r>
            <a:r>
              <a:rPr lang="en-US" sz="2000" b="1">
                <a:solidFill>
                  <a:srgbClr val="FF0000"/>
                </a:solidFill>
              </a:rPr>
              <a:t>K</a:t>
            </a:r>
          </a:p>
        </p:txBody>
      </p:sp>
      <p:sp>
        <p:nvSpPr>
          <p:cNvPr id="66575" name="Line 12"/>
          <p:cNvSpPr>
            <a:spLocks noChangeShapeType="1"/>
          </p:cNvSpPr>
          <p:nvPr/>
        </p:nvSpPr>
        <p:spPr bwMode="auto">
          <a:xfrm>
            <a:off x="2028825" y="5784850"/>
            <a:ext cx="4735513" cy="55563"/>
          </a:xfrm>
          <a:prstGeom prst="line">
            <a:avLst/>
          </a:prstGeom>
          <a:noFill/>
          <a:ln w="50800">
            <a:solidFill>
              <a:schemeClr val="folHlink"/>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6" name="Line 13"/>
          <p:cNvSpPr>
            <a:spLocks noChangeShapeType="1"/>
          </p:cNvSpPr>
          <p:nvPr/>
        </p:nvSpPr>
        <p:spPr bwMode="auto">
          <a:xfrm>
            <a:off x="6778625" y="5522913"/>
            <a:ext cx="0" cy="698500"/>
          </a:xfrm>
          <a:prstGeom prst="line">
            <a:avLst/>
          </a:prstGeom>
          <a:noFill/>
          <a:ln w="50800">
            <a:solidFill>
              <a:schemeClr val="folHlink"/>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40712494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ate Placeholder 3"/>
          <p:cNvSpPr>
            <a:spLocks noGrp="1"/>
          </p:cNvSpPr>
          <p:nvPr>
            <p:ph type="dt" sz="half" idx="10"/>
          </p:nvPr>
        </p:nvSpPr>
        <p:spPr/>
        <p:txBody>
          <a:bodyPr/>
          <a:lstStyle/>
          <a:p>
            <a:r>
              <a:rPr lang="en-US" smtClean="0"/>
              <a:t>6/23/2011</a:t>
            </a:r>
            <a:endParaRPr lang="en-US"/>
          </a:p>
        </p:txBody>
      </p:sp>
      <p:sp>
        <p:nvSpPr>
          <p:cNvPr id="27" name="Footer Placeholder 4"/>
          <p:cNvSpPr>
            <a:spLocks noGrp="1"/>
          </p:cNvSpPr>
          <p:nvPr>
            <p:ph type="ftr" sz="quarter" idx="11"/>
          </p:nvPr>
        </p:nvSpPr>
        <p:spPr/>
        <p:txBody>
          <a:bodyPr/>
          <a:lstStyle/>
          <a:p>
            <a:r>
              <a:rPr lang="en-US"/>
              <a:t>Katsushi Arisaka</a:t>
            </a:r>
          </a:p>
        </p:txBody>
      </p:sp>
      <p:sp>
        <p:nvSpPr>
          <p:cNvPr id="28" name="Slide Number Placeholder 5"/>
          <p:cNvSpPr>
            <a:spLocks noGrp="1"/>
          </p:cNvSpPr>
          <p:nvPr>
            <p:ph type="sldNum" sz="quarter" idx="12"/>
          </p:nvPr>
        </p:nvSpPr>
        <p:spPr/>
        <p:txBody>
          <a:bodyPr/>
          <a:lstStyle/>
          <a:p>
            <a:fld id="{7A65207B-FCCC-F34D-B5B0-3D752CDE2DF5}" type="slidenum">
              <a:rPr lang="en-US"/>
              <a:pPr/>
              <a:t>12</a:t>
            </a:fld>
            <a:endParaRPr lang="en-US"/>
          </a:p>
        </p:txBody>
      </p:sp>
      <p:sp>
        <p:nvSpPr>
          <p:cNvPr id="3528706" name="Rectangle 2"/>
          <p:cNvSpPr>
            <a:spLocks noGrp="1" noChangeArrowheads="1"/>
          </p:cNvSpPr>
          <p:nvPr>
            <p:ph type="title"/>
          </p:nvPr>
        </p:nvSpPr>
        <p:spPr/>
        <p:txBody>
          <a:bodyPr/>
          <a:lstStyle/>
          <a:p>
            <a:r>
              <a:rPr lang="en-US" sz="3200"/>
              <a:t>Relation between Temperature and Time</a:t>
            </a:r>
          </a:p>
        </p:txBody>
      </p:sp>
      <p:sp>
        <p:nvSpPr>
          <p:cNvPr id="3528707" name="Rectangle 3"/>
          <p:cNvSpPr>
            <a:spLocks noGrp="1" noChangeArrowheads="1"/>
          </p:cNvSpPr>
          <p:nvPr>
            <p:ph type="body" idx="1"/>
          </p:nvPr>
        </p:nvSpPr>
        <p:spPr/>
        <p:txBody>
          <a:bodyPr/>
          <a:lstStyle/>
          <a:p>
            <a:pPr lvl="1">
              <a:buFont typeface="Wingdings" charset="0"/>
              <a:buNone/>
            </a:pPr>
            <a:r>
              <a:rPr lang="en-US" sz="3000"/>
              <a:t>					T: Temperature</a:t>
            </a:r>
          </a:p>
          <a:p>
            <a:pPr lvl="1">
              <a:buFont typeface="Wingdings" charset="0"/>
              <a:buNone/>
            </a:pPr>
            <a:r>
              <a:rPr lang="en-US" sz="3000"/>
              <a:t>					t :  time</a:t>
            </a:r>
          </a:p>
        </p:txBody>
      </p:sp>
      <p:graphicFrame>
        <p:nvGraphicFramePr>
          <p:cNvPr id="3528708" name="Object 4"/>
          <p:cNvGraphicFramePr>
            <a:graphicFrameLocks noChangeAspect="1"/>
          </p:cNvGraphicFramePr>
          <p:nvPr/>
        </p:nvGraphicFramePr>
        <p:xfrm>
          <a:off x="5715000" y="1828800"/>
          <a:ext cx="3124200" cy="2555875"/>
        </p:xfrm>
        <a:graphic>
          <a:graphicData uri="http://schemas.openxmlformats.org/presentationml/2006/ole">
            <mc:AlternateContent xmlns:mc="http://schemas.openxmlformats.org/markup-compatibility/2006">
              <mc:Choice xmlns:v="urn:schemas-microsoft-com:vml" Requires="v">
                <p:oleObj spid="_x0000_s1034" name="Equation" r:id="rId4" imgW="1117440" imgH="914400" progId="Equation.3">
                  <p:embed/>
                </p:oleObj>
              </mc:Choice>
              <mc:Fallback>
                <p:oleObj name="Equation" r:id="rId4" imgW="1117440" imgH="914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1828800"/>
                        <a:ext cx="3124200" cy="2555875"/>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528709" name="Line 5"/>
          <p:cNvSpPr>
            <a:spLocks noChangeAspect="1" noChangeShapeType="1"/>
          </p:cNvSpPr>
          <p:nvPr/>
        </p:nvSpPr>
        <p:spPr bwMode="auto">
          <a:xfrm>
            <a:off x="2133600" y="6096000"/>
            <a:ext cx="4648200" cy="0"/>
          </a:xfrm>
          <a:prstGeom prst="line">
            <a:avLst/>
          </a:prstGeom>
          <a:noFill/>
          <a:ln w="38100">
            <a:solidFill>
              <a:srgbClr val="FF9933"/>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28710" name="Line 6"/>
          <p:cNvSpPr>
            <a:spLocks noChangeAspect="1" noChangeShapeType="1"/>
          </p:cNvSpPr>
          <p:nvPr/>
        </p:nvSpPr>
        <p:spPr bwMode="auto">
          <a:xfrm rot="-5400000">
            <a:off x="304800" y="4343400"/>
            <a:ext cx="3657600" cy="0"/>
          </a:xfrm>
          <a:prstGeom prst="line">
            <a:avLst/>
          </a:prstGeom>
          <a:noFill/>
          <a:ln w="38100">
            <a:solidFill>
              <a:srgbClr val="FF9933"/>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28711" name="Text Box 7"/>
          <p:cNvSpPr txBox="1">
            <a:spLocks noChangeArrowheads="1"/>
          </p:cNvSpPr>
          <p:nvPr/>
        </p:nvSpPr>
        <p:spPr bwMode="auto">
          <a:xfrm>
            <a:off x="6781800" y="6096000"/>
            <a:ext cx="16240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0000FF"/>
                </a:solidFill>
              </a:rPr>
              <a:t>Time (sec)</a:t>
            </a:r>
          </a:p>
        </p:txBody>
      </p:sp>
      <p:sp>
        <p:nvSpPr>
          <p:cNvPr id="3528712" name="Text Box 8"/>
          <p:cNvSpPr txBox="1">
            <a:spLocks noChangeArrowheads="1"/>
          </p:cNvSpPr>
          <p:nvPr/>
        </p:nvSpPr>
        <p:spPr bwMode="auto">
          <a:xfrm>
            <a:off x="1166813" y="1933575"/>
            <a:ext cx="22050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3300"/>
                </a:solidFill>
              </a:rPr>
              <a:t>Temperature</a:t>
            </a:r>
          </a:p>
        </p:txBody>
      </p:sp>
      <p:sp>
        <p:nvSpPr>
          <p:cNvPr id="3528713" name="Line 9"/>
          <p:cNvSpPr>
            <a:spLocks noChangeShapeType="1"/>
          </p:cNvSpPr>
          <p:nvPr/>
        </p:nvSpPr>
        <p:spPr bwMode="auto">
          <a:xfrm>
            <a:off x="2514600" y="2819400"/>
            <a:ext cx="3733800" cy="3048000"/>
          </a:xfrm>
          <a:prstGeom prst="line">
            <a:avLst/>
          </a:prstGeom>
          <a:noFill/>
          <a:ln w="38100">
            <a:solidFill>
              <a:srgbClr val="FF00FF"/>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28714" name="Line 10"/>
          <p:cNvSpPr>
            <a:spLocks noChangeAspect="1" noChangeShapeType="1"/>
          </p:cNvSpPr>
          <p:nvPr/>
        </p:nvSpPr>
        <p:spPr bwMode="auto">
          <a:xfrm>
            <a:off x="2133600" y="3505200"/>
            <a:ext cx="1143000" cy="0"/>
          </a:xfrm>
          <a:prstGeom prst="line">
            <a:avLst/>
          </a:prstGeom>
          <a:noFill/>
          <a:ln w="28575">
            <a:solidFill>
              <a:srgbClr val="CC3300"/>
            </a:solidFill>
            <a:prstDash val="dash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28715" name="Line 11"/>
          <p:cNvSpPr>
            <a:spLocks noChangeAspect="1" noChangeShapeType="1"/>
          </p:cNvSpPr>
          <p:nvPr/>
        </p:nvSpPr>
        <p:spPr bwMode="auto">
          <a:xfrm>
            <a:off x="2133600" y="4343400"/>
            <a:ext cx="2209800" cy="0"/>
          </a:xfrm>
          <a:prstGeom prst="line">
            <a:avLst/>
          </a:prstGeom>
          <a:noFill/>
          <a:ln w="28575">
            <a:solidFill>
              <a:srgbClr val="CC3300"/>
            </a:solidFill>
            <a:prstDash val="dash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28716" name="Line 12"/>
          <p:cNvSpPr>
            <a:spLocks noChangeAspect="1" noChangeShapeType="1"/>
          </p:cNvSpPr>
          <p:nvPr/>
        </p:nvSpPr>
        <p:spPr bwMode="auto">
          <a:xfrm>
            <a:off x="2133600" y="4953000"/>
            <a:ext cx="2971800" cy="0"/>
          </a:xfrm>
          <a:prstGeom prst="line">
            <a:avLst/>
          </a:prstGeom>
          <a:noFill/>
          <a:ln w="28575">
            <a:solidFill>
              <a:srgbClr val="CC3300"/>
            </a:solidFill>
            <a:prstDash val="dash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28717" name="Line 13"/>
          <p:cNvSpPr>
            <a:spLocks noChangeAspect="1" noChangeShapeType="1"/>
          </p:cNvSpPr>
          <p:nvPr/>
        </p:nvSpPr>
        <p:spPr bwMode="auto">
          <a:xfrm>
            <a:off x="2133600" y="5334000"/>
            <a:ext cx="3429000" cy="0"/>
          </a:xfrm>
          <a:prstGeom prst="line">
            <a:avLst/>
          </a:prstGeom>
          <a:noFill/>
          <a:ln w="28575">
            <a:solidFill>
              <a:srgbClr val="CC3300"/>
            </a:solidFill>
            <a:prstDash val="dash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28718" name="Line 14"/>
          <p:cNvSpPr>
            <a:spLocks noChangeAspect="1" noChangeShapeType="1"/>
          </p:cNvSpPr>
          <p:nvPr/>
        </p:nvSpPr>
        <p:spPr bwMode="auto">
          <a:xfrm rot="-5400000">
            <a:off x="1905000" y="4800600"/>
            <a:ext cx="2743200" cy="0"/>
          </a:xfrm>
          <a:prstGeom prst="line">
            <a:avLst/>
          </a:prstGeom>
          <a:noFill/>
          <a:ln w="28575">
            <a:solidFill>
              <a:srgbClr val="CC3300"/>
            </a:solidFill>
            <a:prstDash val="dash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28719" name="Line 15"/>
          <p:cNvSpPr>
            <a:spLocks noChangeAspect="1" noChangeShapeType="1"/>
          </p:cNvSpPr>
          <p:nvPr/>
        </p:nvSpPr>
        <p:spPr bwMode="auto">
          <a:xfrm rot="-5400000">
            <a:off x="3495675" y="5259388"/>
            <a:ext cx="1752600" cy="0"/>
          </a:xfrm>
          <a:prstGeom prst="line">
            <a:avLst/>
          </a:prstGeom>
          <a:noFill/>
          <a:ln w="28575">
            <a:solidFill>
              <a:srgbClr val="CC3300"/>
            </a:solidFill>
            <a:prstDash val="dash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28720" name="Line 16"/>
          <p:cNvSpPr>
            <a:spLocks noChangeAspect="1" noChangeShapeType="1"/>
          </p:cNvSpPr>
          <p:nvPr/>
        </p:nvSpPr>
        <p:spPr bwMode="auto">
          <a:xfrm rot="-5400000">
            <a:off x="4495800" y="5562600"/>
            <a:ext cx="1219200" cy="0"/>
          </a:xfrm>
          <a:prstGeom prst="line">
            <a:avLst/>
          </a:prstGeom>
          <a:noFill/>
          <a:ln w="28575">
            <a:solidFill>
              <a:srgbClr val="CC3300"/>
            </a:solidFill>
            <a:prstDash val="dash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28721" name="Line 17"/>
          <p:cNvSpPr>
            <a:spLocks noChangeAspect="1" noChangeShapeType="1"/>
          </p:cNvSpPr>
          <p:nvPr/>
        </p:nvSpPr>
        <p:spPr bwMode="auto">
          <a:xfrm rot="-5400000">
            <a:off x="5143500" y="5753100"/>
            <a:ext cx="838200" cy="0"/>
          </a:xfrm>
          <a:prstGeom prst="line">
            <a:avLst/>
          </a:prstGeom>
          <a:noFill/>
          <a:ln w="28575">
            <a:solidFill>
              <a:srgbClr val="CC3300"/>
            </a:solidFill>
            <a:prstDash val="dash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28722" name="Text Box 18"/>
          <p:cNvSpPr txBox="1">
            <a:spLocks noChangeArrowheads="1"/>
          </p:cNvSpPr>
          <p:nvPr/>
        </p:nvSpPr>
        <p:spPr bwMode="auto">
          <a:xfrm>
            <a:off x="768350" y="3175000"/>
            <a:ext cx="13350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FF3300"/>
                </a:solidFill>
              </a:rPr>
              <a:t>130 GeV</a:t>
            </a:r>
          </a:p>
        </p:txBody>
      </p:sp>
      <p:sp>
        <p:nvSpPr>
          <p:cNvPr id="3528723" name="Text Box 19"/>
          <p:cNvSpPr txBox="1">
            <a:spLocks noChangeArrowheads="1"/>
          </p:cNvSpPr>
          <p:nvPr/>
        </p:nvSpPr>
        <p:spPr bwMode="auto">
          <a:xfrm>
            <a:off x="762000" y="4073525"/>
            <a:ext cx="13509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FF3300"/>
                </a:solidFill>
              </a:rPr>
              <a:t>130 MeV</a:t>
            </a:r>
          </a:p>
        </p:txBody>
      </p:sp>
      <p:sp>
        <p:nvSpPr>
          <p:cNvPr id="3528724" name="Text Box 20"/>
          <p:cNvSpPr txBox="1">
            <a:spLocks noChangeArrowheads="1"/>
          </p:cNvSpPr>
          <p:nvPr/>
        </p:nvSpPr>
        <p:spPr bwMode="auto">
          <a:xfrm>
            <a:off x="852488" y="4622800"/>
            <a:ext cx="1270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FF3300"/>
                </a:solidFill>
              </a:rPr>
              <a:t>1.3 MeV</a:t>
            </a:r>
          </a:p>
        </p:txBody>
      </p:sp>
      <p:sp>
        <p:nvSpPr>
          <p:cNvPr id="3528725" name="Text Box 21"/>
          <p:cNvSpPr txBox="1">
            <a:spLocks noChangeArrowheads="1"/>
          </p:cNvSpPr>
          <p:nvPr/>
        </p:nvSpPr>
        <p:spPr bwMode="auto">
          <a:xfrm>
            <a:off x="854075" y="5080000"/>
            <a:ext cx="1270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FF3300"/>
                </a:solidFill>
              </a:rPr>
              <a:t>130 keV</a:t>
            </a:r>
          </a:p>
        </p:txBody>
      </p:sp>
      <p:sp>
        <p:nvSpPr>
          <p:cNvPr id="3528726" name="Text Box 22"/>
          <p:cNvSpPr txBox="1">
            <a:spLocks noChangeArrowheads="1"/>
          </p:cNvSpPr>
          <p:nvPr/>
        </p:nvSpPr>
        <p:spPr bwMode="auto">
          <a:xfrm>
            <a:off x="2895600" y="6096000"/>
            <a:ext cx="7921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0000FF"/>
                </a:solidFill>
              </a:rPr>
              <a:t>10</a:t>
            </a:r>
            <a:r>
              <a:rPr lang="en-US" sz="2800" baseline="30000">
                <a:solidFill>
                  <a:srgbClr val="0000FF"/>
                </a:solidFill>
              </a:rPr>
              <a:t>-10</a:t>
            </a:r>
          </a:p>
        </p:txBody>
      </p:sp>
      <p:sp>
        <p:nvSpPr>
          <p:cNvPr id="3528727" name="Text Box 23"/>
          <p:cNvSpPr txBox="1">
            <a:spLocks noChangeArrowheads="1"/>
          </p:cNvSpPr>
          <p:nvPr/>
        </p:nvSpPr>
        <p:spPr bwMode="auto">
          <a:xfrm>
            <a:off x="3886200" y="6096000"/>
            <a:ext cx="6826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0000FF"/>
                </a:solidFill>
              </a:rPr>
              <a:t>10</a:t>
            </a:r>
            <a:r>
              <a:rPr lang="en-US" sz="2800" baseline="30000">
                <a:solidFill>
                  <a:srgbClr val="0000FF"/>
                </a:solidFill>
              </a:rPr>
              <a:t>-4</a:t>
            </a:r>
          </a:p>
        </p:txBody>
      </p:sp>
      <p:sp>
        <p:nvSpPr>
          <p:cNvPr id="3528728" name="Text Box 24"/>
          <p:cNvSpPr txBox="1">
            <a:spLocks noChangeArrowheads="1"/>
          </p:cNvSpPr>
          <p:nvPr/>
        </p:nvSpPr>
        <p:spPr bwMode="auto">
          <a:xfrm>
            <a:off x="4892675" y="6096000"/>
            <a:ext cx="3460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0000FF"/>
                </a:solidFill>
              </a:rPr>
              <a:t>1</a:t>
            </a:r>
            <a:endParaRPr lang="en-US" sz="2800" baseline="30000">
              <a:solidFill>
                <a:srgbClr val="0000FF"/>
              </a:solidFill>
            </a:endParaRPr>
          </a:p>
        </p:txBody>
      </p:sp>
      <p:sp>
        <p:nvSpPr>
          <p:cNvPr id="3528729" name="Text Box 25"/>
          <p:cNvSpPr txBox="1">
            <a:spLocks noChangeArrowheads="1"/>
          </p:cNvSpPr>
          <p:nvPr/>
        </p:nvSpPr>
        <p:spPr bwMode="auto">
          <a:xfrm>
            <a:off x="5324475" y="6086475"/>
            <a:ext cx="6699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0000FF"/>
                </a:solidFill>
              </a:rPr>
              <a:t>100</a:t>
            </a:r>
            <a:endParaRPr lang="en-US" sz="2800" baseline="30000">
              <a:solidFill>
                <a:srgbClr val="0000FF"/>
              </a:solidFill>
            </a:endParaRPr>
          </a:p>
        </p:txBody>
      </p:sp>
    </p:spTree>
    <p:extLst>
      <p:ext uri="{BB962C8B-B14F-4D97-AF65-F5344CB8AC3E}">
        <p14:creationId xmlns:p14="http://schemas.microsoft.com/office/powerpoint/2010/main" val="13777347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ate Placeholder 3"/>
          <p:cNvSpPr>
            <a:spLocks noGrp="1"/>
          </p:cNvSpPr>
          <p:nvPr>
            <p:ph type="dt" sz="half" idx="10"/>
          </p:nvPr>
        </p:nvSpPr>
        <p:spPr/>
        <p:txBody>
          <a:bodyPr/>
          <a:lstStyle/>
          <a:p>
            <a:r>
              <a:rPr lang="en-US" smtClean="0"/>
              <a:t>6/23/2011</a:t>
            </a:r>
            <a:endParaRPr lang="en-US"/>
          </a:p>
        </p:txBody>
      </p:sp>
      <p:sp>
        <p:nvSpPr>
          <p:cNvPr id="19" name="Footer Placeholder 4"/>
          <p:cNvSpPr>
            <a:spLocks noGrp="1"/>
          </p:cNvSpPr>
          <p:nvPr>
            <p:ph type="ftr" sz="quarter" idx="11"/>
          </p:nvPr>
        </p:nvSpPr>
        <p:spPr/>
        <p:txBody>
          <a:bodyPr/>
          <a:lstStyle/>
          <a:p>
            <a:r>
              <a:rPr lang="en-US"/>
              <a:t>Katsushi Arisaka</a:t>
            </a:r>
          </a:p>
        </p:txBody>
      </p:sp>
      <p:sp>
        <p:nvSpPr>
          <p:cNvPr id="20" name="Slide Number Placeholder 5"/>
          <p:cNvSpPr>
            <a:spLocks noGrp="1"/>
          </p:cNvSpPr>
          <p:nvPr>
            <p:ph type="sldNum" sz="quarter" idx="12"/>
          </p:nvPr>
        </p:nvSpPr>
        <p:spPr/>
        <p:txBody>
          <a:bodyPr/>
          <a:lstStyle/>
          <a:p>
            <a:fld id="{7751B190-7530-CD4B-97F8-AA6070AC4D33}" type="slidenum">
              <a:rPr lang="en-US"/>
              <a:pPr/>
              <a:t>13</a:t>
            </a:fld>
            <a:endParaRPr lang="en-US"/>
          </a:p>
        </p:txBody>
      </p:sp>
      <p:sp>
        <p:nvSpPr>
          <p:cNvPr id="3532802" name="Rectangle 2"/>
          <p:cNvSpPr>
            <a:spLocks noGrp="1" noChangeArrowheads="1"/>
          </p:cNvSpPr>
          <p:nvPr>
            <p:ph type="title"/>
          </p:nvPr>
        </p:nvSpPr>
        <p:spPr/>
        <p:txBody>
          <a:bodyPr/>
          <a:lstStyle/>
          <a:p>
            <a:r>
              <a:rPr lang="en-US"/>
              <a:t>Thermal Equilibrium</a:t>
            </a:r>
          </a:p>
        </p:txBody>
      </p:sp>
      <p:sp>
        <p:nvSpPr>
          <p:cNvPr id="3532803" name="Rectangle 3"/>
          <p:cNvSpPr>
            <a:spLocks noGrp="1" noChangeArrowheads="1"/>
          </p:cNvSpPr>
          <p:nvPr>
            <p:ph type="body" idx="1"/>
          </p:nvPr>
        </p:nvSpPr>
        <p:spPr>
          <a:xfrm>
            <a:off x="76200" y="990600"/>
            <a:ext cx="8001000" cy="5715000"/>
          </a:xfrm>
        </p:spPr>
        <p:txBody>
          <a:bodyPr/>
          <a:lstStyle/>
          <a:p>
            <a:pPr lvl="1"/>
            <a:r>
              <a:rPr lang="en-US" sz="3400"/>
              <a:t>If thermal energy is greater than twice the mass of particles,</a:t>
            </a:r>
          </a:p>
          <a:p>
            <a:pPr lvl="1">
              <a:buFont typeface="Wingdings" charset="0"/>
              <a:buNone/>
            </a:pPr>
            <a:r>
              <a:rPr lang="en-US" sz="3400"/>
              <a:t>				E &gt; 2</a:t>
            </a:r>
            <a:r>
              <a:rPr lang="en-US" sz="3400" baseline="-25000"/>
              <a:t> </a:t>
            </a:r>
            <a:r>
              <a:rPr lang="en-US" sz="3400"/>
              <a:t>mc</a:t>
            </a:r>
            <a:r>
              <a:rPr lang="en-US" sz="3400" baseline="30000"/>
              <a:t>2</a:t>
            </a:r>
          </a:p>
          <a:p>
            <a:pPr lvl="1">
              <a:buFont typeface="Wingdings" charset="0"/>
              <a:buNone/>
            </a:pPr>
            <a:r>
              <a:rPr lang="en-US" sz="3400"/>
              <a:t>  			</a:t>
            </a:r>
            <a:r>
              <a:rPr lang="en-US" sz="3400">
                <a:solidFill>
                  <a:srgbClr val="CC00FF"/>
                </a:solidFill>
              </a:rPr>
              <a:t>Photon </a:t>
            </a:r>
            <a:r>
              <a:rPr lang="en-US" sz="3400">
                <a:solidFill>
                  <a:srgbClr val="CC00FF"/>
                </a:solidFill>
                <a:sym typeface="Symbol" charset="0"/>
              </a:rPr>
              <a:t> Particle + Anti-particle</a:t>
            </a:r>
          </a:p>
          <a:p>
            <a:pPr lvl="1">
              <a:buFont typeface="Wingdings" charset="0"/>
              <a:buNone/>
            </a:pPr>
            <a:endParaRPr lang="en-US" sz="3400">
              <a:solidFill>
                <a:srgbClr val="CC00FF"/>
              </a:solidFill>
              <a:sym typeface="Symbol" charset="0"/>
            </a:endParaRPr>
          </a:p>
          <a:p>
            <a:pPr lvl="1">
              <a:buFont typeface="Wingdings" charset="0"/>
              <a:buNone/>
            </a:pPr>
            <a:r>
              <a:rPr lang="en-US" sz="3400">
                <a:solidFill>
                  <a:srgbClr val="CC00FF"/>
                </a:solidFill>
                <a:sym typeface="Symbol" charset="0"/>
              </a:rPr>
              <a:t> </a:t>
            </a:r>
            <a:r>
              <a:rPr lang="en-US" sz="3400">
                <a:sym typeface="Symbol" charset="0"/>
              </a:rPr>
              <a:t>Example:</a:t>
            </a:r>
          </a:p>
          <a:p>
            <a:pPr lvl="1">
              <a:buFont typeface="Wingdings" charset="0"/>
              <a:buNone/>
            </a:pPr>
            <a:r>
              <a:rPr lang="en-US" sz="3400">
                <a:sym typeface="Symbol" charset="0"/>
              </a:rPr>
              <a:t>			m</a:t>
            </a:r>
            <a:r>
              <a:rPr lang="en-US" sz="3400" baseline="-25000">
                <a:sym typeface="Symbol" charset="0"/>
              </a:rPr>
              <a:t>e</a:t>
            </a:r>
            <a:r>
              <a:rPr lang="en-US" sz="3400">
                <a:sym typeface="Symbol" charset="0"/>
              </a:rPr>
              <a:t> = 0.511 MeV</a:t>
            </a:r>
          </a:p>
          <a:p>
            <a:pPr lvl="1">
              <a:buFont typeface="Wingdings" charset="0"/>
              <a:buNone/>
            </a:pPr>
            <a:r>
              <a:rPr lang="en-US" sz="3400">
                <a:sym typeface="Symbol" charset="0"/>
              </a:rPr>
              <a:t>			if E &gt; 1.022 MeV</a:t>
            </a:r>
          </a:p>
          <a:p>
            <a:pPr lvl="1">
              <a:buFont typeface="Wingdings" charset="0"/>
              <a:buNone/>
            </a:pPr>
            <a:r>
              <a:rPr lang="en-US" sz="3400">
                <a:sym typeface="Symbol" charset="0"/>
              </a:rPr>
              <a:t>			</a:t>
            </a:r>
            <a:r>
              <a:rPr lang="en-US" sz="3400"/>
              <a:t> </a:t>
            </a:r>
            <a:r>
              <a:rPr lang="en-US" sz="3400">
                <a:solidFill>
                  <a:srgbClr val="FF3300"/>
                </a:solidFill>
                <a:sym typeface="Symbol" charset="0"/>
              </a:rPr>
              <a:t></a:t>
            </a:r>
            <a:r>
              <a:rPr lang="en-US" sz="3400">
                <a:solidFill>
                  <a:srgbClr val="FF00FF"/>
                </a:solidFill>
                <a:sym typeface="Symbol" charset="0"/>
              </a:rPr>
              <a:t>  e</a:t>
            </a:r>
            <a:r>
              <a:rPr lang="en-US" sz="3400" baseline="30000">
                <a:solidFill>
                  <a:srgbClr val="FF00FF"/>
                </a:solidFill>
                <a:sym typeface="Symbol" charset="0"/>
              </a:rPr>
              <a:t>-</a:t>
            </a:r>
            <a:r>
              <a:rPr lang="en-US" sz="3400">
                <a:solidFill>
                  <a:srgbClr val="FF00FF"/>
                </a:solidFill>
                <a:sym typeface="Symbol" charset="0"/>
              </a:rPr>
              <a:t> + </a:t>
            </a:r>
            <a:r>
              <a:rPr lang="en-US" sz="3400">
                <a:solidFill>
                  <a:srgbClr val="0000FF"/>
                </a:solidFill>
                <a:sym typeface="Symbol" charset="0"/>
              </a:rPr>
              <a:t>e</a:t>
            </a:r>
            <a:r>
              <a:rPr lang="en-US" sz="3400" baseline="30000">
                <a:solidFill>
                  <a:srgbClr val="0000FF"/>
                </a:solidFill>
                <a:sym typeface="Symbol" charset="0"/>
              </a:rPr>
              <a:t>+</a:t>
            </a:r>
          </a:p>
        </p:txBody>
      </p:sp>
      <p:sp>
        <p:nvSpPr>
          <p:cNvPr id="3532804" name="Oval 4"/>
          <p:cNvSpPr>
            <a:spLocks noChangeAspect="1" noChangeArrowheads="1"/>
          </p:cNvSpPr>
          <p:nvPr/>
        </p:nvSpPr>
        <p:spPr bwMode="auto">
          <a:xfrm>
            <a:off x="5791200" y="3505200"/>
            <a:ext cx="3113088" cy="3194050"/>
          </a:xfrm>
          <a:prstGeom prst="ellipse">
            <a:avLst/>
          </a:prstGeom>
          <a:noFill/>
          <a:ln w="38100" cap="rnd">
            <a:solidFill>
              <a:srgbClr val="FF9900"/>
            </a:solidFill>
            <a:prstDash val="sysDot"/>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532805" name="Rectangle 5"/>
          <p:cNvSpPr>
            <a:spLocks noChangeArrowheads="1"/>
          </p:cNvSpPr>
          <p:nvPr/>
        </p:nvSpPr>
        <p:spPr bwMode="auto">
          <a:xfrm>
            <a:off x="7620000" y="5029200"/>
            <a:ext cx="3508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3300"/>
                </a:solidFill>
                <a:sym typeface="Symbol" charset="0"/>
              </a:rPr>
              <a:t></a:t>
            </a:r>
          </a:p>
        </p:txBody>
      </p:sp>
      <p:sp>
        <p:nvSpPr>
          <p:cNvPr id="3532806" name="Rectangle 6"/>
          <p:cNvSpPr>
            <a:spLocks noChangeArrowheads="1"/>
          </p:cNvSpPr>
          <p:nvPr/>
        </p:nvSpPr>
        <p:spPr bwMode="auto">
          <a:xfrm>
            <a:off x="6934200" y="3886200"/>
            <a:ext cx="4429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00FF"/>
                </a:solidFill>
                <a:sym typeface="Symbol" charset="0"/>
              </a:rPr>
              <a:t>e</a:t>
            </a:r>
            <a:r>
              <a:rPr lang="en-US" baseline="30000">
                <a:solidFill>
                  <a:srgbClr val="FF00FF"/>
                </a:solidFill>
                <a:sym typeface="Symbol" charset="0"/>
              </a:rPr>
              <a:t>-</a:t>
            </a:r>
          </a:p>
        </p:txBody>
      </p:sp>
      <p:sp>
        <p:nvSpPr>
          <p:cNvPr id="3532807" name="Rectangle 7"/>
          <p:cNvSpPr>
            <a:spLocks noChangeArrowheads="1"/>
          </p:cNvSpPr>
          <p:nvPr/>
        </p:nvSpPr>
        <p:spPr bwMode="auto">
          <a:xfrm>
            <a:off x="7467600" y="4495800"/>
            <a:ext cx="4968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00FF"/>
                </a:solidFill>
                <a:sym typeface="Symbol" charset="0"/>
              </a:rPr>
              <a:t>e</a:t>
            </a:r>
            <a:r>
              <a:rPr lang="en-US" baseline="30000">
                <a:solidFill>
                  <a:srgbClr val="0000FF"/>
                </a:solidFill>
                <a:sym typeface="Symbol" charset="0"/>
              </a:rPr>
              <a:t>+</a:t>
            </a:r>
          </a:p>
        </p:txBody>
      </p:sp>
      <p:sp>
        <p:nvSpPr>
          <p:cNvPr id="3532808" name="Rectangle 8"/>
          <p:cNvSpPr>
            <a:spLocks noChangeArrowheads="1"/>
          </p:cNvSpPr>
          <p:nvPr/>
        </p:nvSpPr>
        <p:spPr bwMode="auto">
          <a:xfrm>
            <a:off x="7086600" y="5029200"/>
            <a:ext cx="3508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3300"/>
                </a:solidFill>
                <a:sym typeface="Symbol" charset="0"/>
              </a:rPr>
              <a:t></a:t>
            </a:r>
          </a:p>
        </p:txBody>
      </p:sp>
      <p:sp>
        <p:nvSpPr>
          <p:cNvPr id="3532809" name="Rectangle 9"/>
          <p:cNvSpPr>
            <a:spLocks noChangeArrowheads="1"/>
          </p:cNvSpPr>
          <p:nvPr/>
        </p:nvSpPr>
        <p:spPr bwMode="auto">
          <a:xfrm>
            <a:off x="6781800" y="5715000"/>
            <a:ext cx="4429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00FF"/>
                </a:solidFill>
                <a:sym typeface="Symbol" charset="0"/>
              </a:rPr>
              <a:t>e</a:t>
            </a:r>
            <a:r>
              <a:rPr lang="en-US" baseline="30000">
                <a:solidFill>
                  <a:srgbClr val="FF00FF"/>
                </a:solidFill>
                <a:sym typeface="Symbol" charset="0"/>
              </a:rPr>
              <a:t>-</a:t>
            </a:r>
          </a:p>
        </p:txBody>
      </p:sp>
      <p:sp>
        <p:nvSpPr>
          <p:cNvPr id="3532810" name="Rectangle 10"/>
          <p:cNvSpPr>
            <a:spLocks noChangeArrowheads="1"/>
          </p:cNvSpPr>
          <p:nvPr/>
        </p:nvSpPr>
        <p:spPr bwMode="auto">
          <a:xfrm>
            <a:off x="7620000" y="5638800"/>
            <a:ext cx="4968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00FF"/>
                </a:solidFill>
                <a:sym typeface="Symbol" charset="0"/>
              </a:rPr>
              <a:t>e</a:t>
            </a:r>
            <a:r>
              <a:rPr lang="en-US" baseline="30000">
                <a:solidFill>
                  <a:srgbClr val="0000FF"/>
                </a:solidFill>
                <a:sym typeface="Symbol" charset="0"/>
              </a:rPr>
              <a:t>+</a:t>
            </a:r>
          </a:p>
        </p:txBody>
      </p:sp>
      <p:sp>
        <p:nvSpPr>
          <p:cNvPr id="3532811" name="Rectangle 11"/>
          <p:cNvSpPr>
            <a:spLocks noChangeArrowheads="1"/>
          </p:cNvSpPr>
          <p:nvPr/>
        </p:nvSpPr>
        <p:spPr bwMode="auto">
          <a:xfrm>
            <a:off x="6248400" y="4267200"/>
            <a:ext cx="3508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3300"/>
                </a:solidFill>
                <a:sym typeface="Symbol" charset="0"/>
              </a:rPr>
              <a:t></a:t>
            </a:r>
          </a:p>
        </p:txBody>
      </p:sp>
      <p:sp>
        <p:nvSpPr>
          <p:cNvPr id="3532812" name="Rectangle 12"/>
          <p:cNvSpPr>
            <a:spLocks noChangeArrowheads="1"/>
          </p:cNvSpPr>
          <p:nvPr/>
        </p:nvSpPr>
        <p:spPr bwMode="auto">
          <a:xfrm>
            <a:off x="6132513" y="5181600"/>
            <a:ext cx="4429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00FF"/>
                </a:solidFill>
                <a:sym typeface="Symbol" charset="0"/>
              </a:rPr>
              <a:t>e</a:t>
            </a:r>
            <a:r>
              <a:rPr lang="en-US" baseline="30000">
                <a:solidFill>
                  <a:srgbClr val="FF00FF"/>
                </a:solidFill>
                <a:sym typeface="Symbol" charset="0"/>
              </a:rPr>
              <a:t>-</a:t>
            </a:r>
          </a:p>
        </p:txBody>
      </p:sp>
      <p:sp>
        <p:nvSpPr>
          <p:cNvPr id="3532813" name="Rectangle 13"/>
          <p:cNvSpPr>
            <a:spLocks noChangeArrowheads="1"/>
          </p:cNvSpPr>
          <p:nvPr/>
        </p:nvSpPr>
        <p:spPr bwMode="auto">
          <a:xfrm>
            <a:off x="6553200" y="4800600"/>
            <a:ext cx="4968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00FF"/>
                </a:solidFill>
                <a:sym typeface="Symbol" charset="0"/>
              </a:rPr>
              <a:t>e</a:t>
            </a:r>
            <a:r>
              <a:rPr lang="en-US" baseline="30000">
                <a:solidFill>
                  <a:srgbClr val="0000FF"/>
                </a:solidFill>
                <a:sym typeface="Symbol" charset="0"/>
              </a:rPr>
              <a:t>+</a:t>
            </a:r>
          </a:p>
        </p:txBody>
      </p:sp>
      <p:sp>
        <p:nvSpPr>
          <p:cNvPr id="3532814" name="Rectangle 14"/>
          <p:cNvSpPr>
            <a:spLocks noChangeArrowheads="1"/>
          </p:cNvSpPr>
          <p:nvPr/>
        </p:nvSpPr>
        <p:spPr bwMode="auto">
          <a:xfrm>
            <a:off x="7878763" y="3962400"/>
            <a:ext cx="3508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3300"/>
                </a:solidFill>
                <a:sym typeface="Symbol" charset="0"/>
              </a:rPr>
              <a:t></a:t>
            </a:r>
          </a:p>
        </p:txBody>
      </p:sp>
      <p:sp>
        <p:nvSpPr>
          <p:cNvPr id="3532815" name="Rectangle 15"/>
          <p:cNvSpPr>
            <a:spLocks noChangeArrowheads="1"/>
          </p:cNvSpPr>
          <p:nvPr/>
        </p:nvSpPr>
        <p:spPr bwMode="auto">
          <a:xfrm>
            <a:off x="7924800" y="4953000"/>
            <a:ext cx="4429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00FF"/>
                </a:solidFill>
                <a:sym typeface="Symbol" charset="0"/>
              </a:rPr>
              <a:t>e</a:t>
            </a:r>
            <a:r>
              <a:rPr lang="en-US" baseline="30000">
                <a:solidFill>
                  <a:srgbClr val="FF00FF"/>
                </a:solidFill>
                <a:sym typeface="Symbol" charset="0"/>
              </a:rPr>
              <a:t>-</a:t>
            </a:r>
          </a:p>
        </p:txBody>
      </p:sp>
      <p:sp>
        <p:nvSpPr>
          <p:cNvPr id="3532816" name="Rectangle 16"/>
          <p:cNvSpPr>
            <a:spLocks noChangeArrowheads="1"/>
          </p:cNvSpPr>
          <p:nvPr/>
        </p:nvSpPr>
        <p:spPr bwMode="auto">
          <a:xfrm>
            <a:off x="8266113" y="4419600"/>
            <a:ext cx="49688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00FF"/>
                </a:solidFill>
                <a:sym typeface="Symbol" charset="0"/>
              </a:rPr>
              <a:t>e</a:t>
            </a:r>
            <a:r>
              <a:rPr lang="en-US" baseline="30000">
                <a:solidFill>
                  <a:srgbClr val="0000FF"/>
                </a:solidFill>
                <a:sym typeface="Symbol" charset="0"/>
              </a:rPr>
              <a:t>+</a:t>
            </a:r>
          </a:p>
        </p:txBody>
      </p:sp>
      <p:sp>
        <p:nvSpPr>
          <p:cNvPr id="3532817" name="Rectangle 17"/>
          <p:cNvSpPr>
            <a:spLocks noChangeArrowheads="1"/>
          </p:cNvSpPr>
          <p:nvPr/>
        </p:nvSpPr>
        <p:spPr bwMode="auto">
          <a:xfrm>
            <a:off x="457200" y="914400"/>
            <a:ext cx="8229600" cy="2133600"/>
          </a:xfrm>
          <a:prstGeom prst="rect">
            <a:avLst/>
          </a:prstGeom>
          <a:noFill/>
          <a:ln w="28575">
            <a:solidFill>
              <a:srgbClr val="FF3300"/>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Tree>
    <p:extLst>
      <p:ext uri="{BB962C8B-B14F-4D97-AF65-F5344CB8AC3E}">
        <p14:creationId xmlns:p14="http://schemas.microsoft.com/office/powerpoint/2010/main" val="36123222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500">
                <a:solidFill>
                  <a:srgbClr val="0000FF"/>
                </a:solidFill>
              </a:rPr>
              <a:t>3/1/2007</a:t>
            </a:r>
          </a:p>
        </p:txBody>
      </p:sp>
      <p:sp>
        <p:nvSpPr>
          <p:cNvPr id="7270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500">
                <a:solidFill>
                  <a:srgbClr val="0000FF"/>
                </a:solidFill>
              </a:rPr>
              <a:t>Katsushi Arisaka</a:t>
            </a:r>
          </a:p>
        </p:txBody>
      </p:sp>
      <p:sp>
        <p:nvSpPr>
          <p:cNvPr id="7270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91A7B139-33D3-4C43-8CAA-44BB6CB63E5F}" type="slidenum">
              <a:rPr lang="en-US" sz="1500">
                <a:solidFill>
                  <a:srgbClr val="0000FF"/>
                </a:solidFill>
              </a:rPr>
              <a:pPr eaLnBrk="1" hangingPunct="1"/>
              <a:t>14</a:t>
            </a:fld>
            <a:endParaRPr lang="en-US" sz="1500">
              <a:solidFill>
                <a:srgbClr val="0000FF"/>
              </a:solidFill>
            </a:endParaRPr>
          </a:p>
        </p:txBody>
      </p:sp>
      <p:sp>
        <p:nvSpPr>
          <p:cNvPr id="72709" name="Rectangle 2"/>
          <p:cNvSpPr>
            <a:spLocks noGrp="1" noChangeArrowheads="1"/>
          </p:cNvSpPr>
          <p:nvPr>
            <p:ph type="title"/>
          </p:nvPr>
        </p:nvSpPr>
        <p:spPr/>
        <p:txBody>
          <a:bodyPr/>
          <a:lstStyle/>
          <a:p>
            <a:r>
              <a:rPr lang="en-US">
                <a:latin typeface="Tahoma" charset="0"/>
                <a:ea typeface="ＭＳ Ｐゴシック" charset="0"/>
                <a:cs typeface="ＭＳ Ｐゴシック" charset="0"/>
              </a:rPr>
              <a:t>Elementary Particles</a:t>
            </a:r>
          </a:p>
        </p:txBody>
      </p:sp>
      <p:pic>
        <p:nvPicPr>
          <p:cNvPr id="72710" name="Picture 3" descr="simplemodel2"/>
          <p:cNvPicPr>
            <a:picLocks noChangeAspect="1" noChangeArrowheads="1"/>
          </p:cNvPicPr>
          <p:nvPr/>
        </p:nvPicPr>
        <p:blipFill>
          <a:blip r:embed="rId3">
            <a:extLst>
              <a:ext uri="{28A0092B-C50C-407E-A947-70E740481C1C}">
                <a14:useLocalDpi xmlns:a14="http://schemas.microsoft.com/office/drawing/2010/main" val="0"/>
              </a:ext>
            </a:extLst>
          </a:blip>
          <a:srcRect t="19873"/>
          <a:stretch>
            <a:fillRect/>
          </a:stretch>
        </p:blipFill>
        <p:spPr bwMode="auto">
          <a:xfrm>
            <a:off x="2362200" y="1914525"/>
            <a:ext cx="4648200"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Text Box 4"/>
          <p:cNvSpPr txBox="1">
            <a:spLocks noChangeArrowheads="1"/>
          </p:cNvSpPr>
          <p:nvPr/>
        </p:nvSpPr>
        <p:spPr bwMode="auto">
          <a:xfrm>
            <a:off x="1219200" y="1228725"/>
            <a:ext cx="1046163"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lnSpc>
                <a:spcPct val="200000"/>
              </a:lnSpc>
            </a:pPr>
            <a:r>
              <a:rPr lang="en-US">
                <a:solidFill>
                  <a:srgbClr val="0000FF"/>
                </a:solidFill>
              </a:rPr>
              <a:t>Charge</a:t>
            </a:r>
          </a:p>
          <a:p>
            <a:pPr algn="ctr" eaLnBrk="1" hangingPunct="1">
              <a:lnSpc>
                <a:spcPct val="200000"/>
              </a:lnSpc>
            </a:pPr>
            <a:r>
              <a:rPr lang="en-US">
                <a:solidFill>
                  <a:srgbClr val="0000FF"/>
                </a:solidFill>
              </a:rPr>
              <a:t>+2/3</a:t>
            </a:r>
          </a:p>
          <a:p>
            <a:pPr algn="ctr" eaLnBrk="1" hangingPunct="1">
              <a:lnSpc>
                <a:spcPct val="200000"/>
              </a:lnSpc>
            </a:pPr>
            <a:r>
              <a:rPr lang="en-US">
                <a:solidFill>
                  <a:srgbClr val="0000FF"/>
                </a:solidFill>
              </a:rPr>
              <a:t>-1/3</a:t>
            </a:r>
          </a:p>
          <a:p>
            <a:pPr algn="ctr" eaLnBrk="1" hangingPunct="1">
              <a:lnSpc>
                <a:spcPct val="200000"/>
              </a:lnSpc>
            </a:pPr>
            <a:r>
              <a:rPr lang="en-US">
                <a:solidFill>
                  <a:srgbClr val="0000FF"/>
                </a:solidFill>
              </a:rPr>
              <a:t>0</a:t>
            </a:r>
          </a:p>
          <a:p>
            <a:pPr algn="ctr" eaLnBrk="1" hangingPunct="1">
              <a:lnSpc>
                <a:spcPct val="200000"/>
              </a:lnSpc>
            </a:pPr>
            <a:r>
              <a:rPr lang="en-US">
                <a:solidFill>
                  <a:srgbClr val="0000FF"/>
                </a:solidFill>
              </a:rPr>
              <a:t>-1</a:t>
            </a:r>
          </a:p>
        </p:txBody>
      </p:sp>
      <p:sp>
        <p:nvSpPr>
          <p:cNvPr id="72712" name="Rectangle 5"/>
          <p:cNvSpPr>
            <a:spLocks noChangeArrowheads="1"/>
          </p:cNvSpPr>
          <p:nvPr/>
        </p:nvSpPr>
        <p:spPr bwMode="auto">
          <a:xfrm>
            <a:off x="3500438" y="1127125"/>
            <a:ext cx="34178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p>
            <a:pPr algn="ctr"/>
            <a:r>
              <a:rPr lang="en-US">
                <a:solidFill>
                  <a:srgbClr val="FF00FF"/>
                </a:solidFill>
              </a:rPr>
              <a:t>Fermion	    </a:t>
            </a:r>
            <a:r>
              <a:rPr lang="en-US">
                <a:solidFill>
                  <a:srgbClr val="008000"/>
                </a:solidFill>
              </a:rPr>
              <a:t>Boson</a:t>
            </a:r>
          </a:p>
        </p:txBody>
      </p:sp>
      <p:sp>
        <p:nvSpPr>
          <p:cNvPr id="72713" name="Text Box 6"/>
          <p:cNvSpPr txBox="1">
            <a:spLocks noChangeArrowheads="1"/>
          </p:cNvSpPr>
          <p:nvPr/>
        </p:nvSpPr>
        <p:spPr bwMode="auto">
          <a:xfrm>
            <a:off x="7162800" y="1219200"/>
            <a:ext cx="1046163"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lnSpc>
                <a:spcPct val="200000"/>
              </a:lnSpc>
            </a:pPr>
            <a:r>
              <a:rPr lang="en-US">
                <a:solidFill>
                  <a:srgbClr val="0000FF"/>
                </a:solidFill>
              </a:rPr>
              <a:t>Charge</a:t>
            </a:r>
          </a:p>
          <a:p>
            <a:pPr algn="ctr" eaLnBrk="1" hangingPunct="1">
              <a:lnSpc>
                <a:spcPct val="200000"/>
              </a:lnSpc>
            </a:pPr>
            <a:r>
              <a:rPr lang="en-US">
                <a:solidFill>
                  <a:srgbClr val="0000FF"/>
                </a:solidFill>
              </a:rPr>
              <a:t>0</a:t>
            </a:r>
          </a:p>
          <a:p>
            <a:pPr algn="ctr" eaLnBrk="1" hangingPunct="1">
              <a:lnSpc>
                <a:spcPct val="200000"/>
              </a:lnSpc>
            </a:pPr>
            <a:r>
              <a:rPr lang="en-US">
                <a:solidFill>
                  <a:srgbClr val="0000FF"/>
                </a:solidFill>
              </a:rPr>
              <a:t>0</a:t>
            </a:r>
          </a:p>
          <a:p>
            <a:pPr algn="ctr" eaLnBrk="1" hangingPunct="1">
              <a:lnSpc>
                <a:spcPct val="200000"/>
              </a:lnSpc>
            </a:pPr>
            <a:r>
              <a:rPr lang="en-US">
                <a:solidFill>
                  <a:srgbClr val="0000FF"/>
                </a:solidFill>
              </a:rPr>
              <a:t>0</a:t>
            </a:r>
          </a:p>
          <a:p>
            <a:pPr algn="ctr" eaLnBrk="1" hangingPunct="1">
              <a:lnSpc>
                <a:spcPct val="200000"/>
              </a:lnSpc>
            </a:pPr>
            <a:r>
              <a:rPr lang="en-US">
                <a:solidFill>
                  <a:srgbClr val="0000FF"/>
                </a:solidFill>
                <a:sym typeface="Symbol" charset="0"/>
              </a:rPr>
              <a:t></a:t>
            </a:r>
            <a:r>
              <a:rPr lang="en-US">
                <a:solidFill>
                  <a:srgbClr val="0000FF"/>
                </a:solidFill>
              </a:rPr>
              <a:t>1</a:t>
            </a:r>
          </a:p>
        </p:txBody>
      </p:sp>
      <p:sp>
        <p:nvSpPr>
          <p:cNvPr id="72714" name="Rectangle 7"/>
          <p:cNvSpPr>
            <a:spLocks noChangeArrowheads="1"/>
          </p:cNvSpPr>
          <p:nvPr/>
        </p:nvSpPr>
        <p:spPr bwMode="auto">
          <a:xfrm>
            <a:off x="6400800" y="6172200"/>
            <a:ext cx="29035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p>
            <a:pPr algn="ctr"/>
            <a:r>
              <a:rPr lang="en-US" sz="3600">
                <a:solidFill>
                  <a:srgbClr val="0000FF"/>
                </a:solidFill>
              </a:rPr>
              <a:t>+ Anti-particles</a:t>
            </a:r>
          </a:p>
        </p:txBody>
      </p:sp>
    </p:spTree>
    <p:extLst>
      <p:ext uri="{BB962C8B-B14F-4D97-AF65-F5344CB8AC3E}">
        <p14:creationId xmlns:p14="http://schemas.microsoft.com/office/powerpoint/2010/main" val="38889662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E4F1A8B9-B00D-E240-808E-CC6FCE8F9B07}" type="datetime1">
              <a:rPr lang="en-US" sz="1500">
                <a:solidFill>
                  <a:srgbClr val="0000FF"/>
                </a:solidFill>
              </a:rPr>
              <a:pPr eaLnBrk="1" hangingPunct="1"/>
              <a:t>11/14/12</a:t>
            </a:fld>
            <a:endParaRPr lang="en-US" sz="1500">
              <a:solidFill>
                <a:srgbClr val="0000FF"/>
              </a:solidFill>
            </a:endParaRPr>
          </a:p>
        </p:txBody>
      </p:sp>
      <p:sp>
        <p:nvSpPr>
          <p:cNvPr id="7475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500">
                <a:solidFill>
                  <a:srgbClr val="0000FF"/>
                </a:solidFill>
              </a:rPr>
              <a:t>Katsushi Arisaka</a:t>
            </a:r>
          </a:p>
        </p:txBody>
      </p:sp>
      <p:sp>
        <p:nvSpPr>
          <p:cNvPr id="747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78721395-2B07-3C4E-B6AB-7BDB82E58007}" type="slidenum">
              <a:rPr lang="en-US" sz="1500">
                <a:solidFill>
                  <a:srgbClr val="0000FF"/>
                </a:solidFill>
              </a:rPr>
              <a:pPr eaLnBrk="1" hangingPunct="1"/>
              <a:t>15</a:t>
            </a:fld>
            <a:endParaRPr lang="en-US" sz="1500">
              <a:solidFill>
                <a:srgbClr val="0000FF"/>
              </a:solidFill>
            </a:endParaRPr>
          </a:p>
        </p:txBody>
      </p:sp>
      <p:sp>
        <p:nvSpPr>
          <p:cNvPr id="74757" name="Rectangle 2"/>
          <p:cNvSpPr>
            <a:spLocks noGrp="1" noChangeArrowheads="1"/>
          </p:cNvSpPr>
          <p:nvPr>
            <p:ph type="title"/>
          </p:nvPr>
        </p:nvSpPr>
        <p:spPr>
          <a:xfrm>
            <a:off x="320675" y="0"/>
            <a:ext cx="8880475" cy="598488"/>
          </a:xfrm>
        </p:spPr>
        <p:txBody>
          <a:bodyPr lIns="96618" tIns="48309" rIns="96618" bIns="48309"/>
          <a:lstStyle/>
          <a:p>
            <a:pPr defTabSz="914400"/>
            <a:r>
              <a:rPr lang="en-US" sz="3600">
                <a:latin typeface="Tahoma" charset="0"/>
                <a:ea typeface="ＭＳ Ｐゴシック" charset="0"/>
                <a:cs typeface="ＭＳ Ｐゴシック" charset="0"/>
              </a:rPr>
              <a:t>Elementary Particles and Forces</a:t>
            </a:r>
          </a:p>
        </p:txBody>
      </p:sp>
      <p:pic>
        <p:nvPicPr>
          <p:cNvPr id="74758" name="Picture 3"/>
          <p:cNvPicPr>
            <a:picLocks noChangeAspect="1" noChangeArrowheads="1"/>
          </p:cNvPicPr>
          <p:nvPr/>
        </p:nvPicPr>
        <p:blipFill>
          <a:blip r:embed="rId3">
            <a:extLst>
              <a:ext uri="{28A0092B-C50C-407E-A947-70E740481C1C}">
                <a14:useLocalDpi xmlns:a14="http://schemas.microsoft.com/office/drawing/2010/main" val="0"/>
              </a:ext>
            </a:extLst>
          </a:blip>
          <a:srcRect t="421" r="70497"/>
          <a:stretch>
            <a:fillRect/>
          </a:stretch>
        </p:blipFill>
        <p:spPr bwMode="auto">
          <a:xfrm>
            <a:off x="1295400" y="762000"/>
            <a:ext cx="2809875"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4"/>
          <p:cNvPicPr>
            <a:picLocks noChangeAspect="1" noChangeArrowheads="1"/>
          </p:cNvPicPr>
          <p:nvPr/>
        </p:nvPicPr>
        <p:blipFill>
          <a:blip r:embed="rId3">
            <a:extLst>
              <a:ext uri="{28A0092B-C50C-407E-A947-70E740481C1C}">
                <a14:useLocalDpi xmlns:a14="http://schemas.microsoft.com/office/drawing/2010/main" val="0"/>
              </a:ext>
            </a:extLst>
          </a:blip>
          <a:srcRect l="70018" t="421"/>
          <a:stretch>
            <a:fillRect/>
          </a:stretch>
        </p:blipFill>
        <p:spPr bwMode="auto">
          <a:xfrm>
            <a:off x="5181600" y="762000"/>
            <a:ext cx="285591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240593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Date Placeholder 3"/>
          <p:cNvSpPr>
            <a:spLocks noGrp="1"/>
          </p:cNvSpPr>
          <p:nvPr>
            <p:ph type="dt" sz="quarter" idx="10"/>
          </p:nvPr>
        </p:nvSpPr>
        <p:spPr/>
        <p:txBody>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72796A8E-9135-DF4F-91EC-E21798F75F0F}" type="datetime1">
              <a:rPr lang="en-US" sz="1500">
                <a:solidFill>
                  <a:srgbClr val="0000FF"/>
                </a:solidFill>
              </a:rPr>
              <a:pPr eaLnBrk="1" hangingPunct="1"/>
              <a:t>11/14/12</a:t>
            </a:fld>
            <a:endParaRPr lang="en-US" sz="1500">
              <a:solidFill>
                <a:srgbClr val="0000FF"/>
              </a:solidFill>
            </a:endParaRPr>
          </a:p>
        </p:txBody>
      </p:sp>
      <p:sp>
        <p:nvSpPr>
          <p:cNvPr id="92163" name="Footer Placeholder 4"/>
          <p:cNvSpPr>
            <a:spLocks noGrp="1"/>
          </p:cNvSpPr>
          <p:nvPr>
            <p:ph type="ftr" sz="quarter" idx="11"/>
          </p:nvPr>
        </p:nvSpPr>
        <p:spPr/>
        <p:txBody>
          <a:bodyPr/>
          <a:lstStyle/>
          <a:p>
            <a:pPr>
              <a:defRPr/>
            </a:pPr>
            <a:r>
              <a:rPr lang="en-US"/>
              <a:t>Katsushi Arisaka</a:t>
            </a:r>
          </a:p>
        </p:txBody>
      </p:sp>
      <p:sp>
        <p:nvSpPr>
          <p:cNvPr id="92164" name="Slide Number Placeholder 5"/>
          <p:cNvSpPr>
            <a:spLocks noGrp="1"/>
          </p:cNvSpPr>
          <p:nvPr>
            <p:ph type="sldNum" sz="quarter" idx="12"/>
          </p:nvPr>
        </p:nvSpPr>
        <p:spPr/>
        <p:txBody>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F774BB46-7440-5E49-B607-6291AA984736}" type="slidenum">
              <a:rPr lang="en-US" sz="1500">
                <a:solidFill>
                  <a:srgbClr val="0000FF"/>
                </a:solidFill>
              </a:rPr>
              <a:pPr eaLnBrk="1" hangingPunct="1"/>
              <a:t>16</a:t>
            </a:fld>
            <a:endParaRPr lang="en-US" sz="1500">
              <a:solidFill>
                <a:srgbClr val="0000FF"/>
              </a:solidFill>
            </a:endParaRPr>
          </a:p>
        </p:txBody>
      </p:sp>
      <p:sp>
        <p:nvSpPr>
          <p:cNvPr id="76805" name="Rectangle 2"/>
          <p:cNvSpPr>
            <a:spLocks noGrp="1" noChangeArrowheads="1"/>
          </p:cNvSpPr>
          <p:nvPr>
            <p:ph type="title"/>
          </p:nvPr>
        </p:nvSpPr>
        <p:spPr/>
        <p:txBody>
          <a:bodyPr/>
          <a:lstStyle/>
          <a:p>
            <a:r>
              <a:rPr lang="en-US" altLang="ja-JP">
                <a:latin typeface="Tahoma" charset="0"/>
                <a:ea typeface="ＭＳ Ｐゴシック" charset="0"/>
                <a:cs typeface="ＭＳ Ｐゴシック" charset="0"/>
              </a:rPr>
              <a:t>Unification of Forces (1980)</a:t>
            </a:r>
            <a:endParaRPr lang="en-US">
              <a:latin typeface="Tahoma" charset="0"/>
              <a:ea typeface="ＭＳ Ｐゴシック" charset="0"/>
              <a:cs typeface="ＭＳ Ｐゴシック" charset="0"/>
            </a:endParaRPr>
          </a:p>
        </p:txBody>
      </p:sp>
      <p:sp>
        <p:nvSpPr>
          <p:cNvPr id="76806" name="Text Box 4"/>
          <p:cNvSpPr txBox="1">
            <a:spLocks noChangeArrowheads="1"/>
          </p:cNvSpPr>
          <p:nvPr/>
        </p:nvSpPr>
        <p:spPr bwMode="auto">
          <a:xfrm>
            <a:off x="8001000" y="6111875"/>
            <a:ext cx="565150" cy="396875"/>
          </a:xfrm>
          <a:prstGeom prst="rect">
            <a:avLst/>
          </a:prstGeom>
          <a:solidFill>
            <a:schemeClr val="bg1"/>
          </a:solidFill>
          <a:ln>
            <a:noFill/>
          </a:ln>
          <a:extLst>
            <a:ext uri="{91240B29-F687-4f45-9708-019B960494DF}">
              <a14:hiddenLine xmlns:a14="http://schemas.microsoft.com/office/drawing/2010/main" w="50800">
                <a:solidFill>
                  <a:srgbClr val="000000"/>
                </a:solidFill>
                <a:miter lim="800000"/>
                <a:headEnd/>
                <a:tailEnd type="none" w="lg" len="lg"/>
              </a14:hiddenLine>
            </a:ext>
          </a:extLst>
        </p:spPr>
        <p:txBody>
          <a:bodyPr lIns="91432" tIns="45716" rIns="91432" bIns="45716">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a:t>10</a:t>
            </a:r>
            <a:r>
              <a:rPr lang="en-US" sz="2000" baseline="30000"/>
              <a:t>32</a:t>
            </a:r>
          </a:p>
        </p:txBody>
      </p:sp>
      <p:sp>
        <p:nvSpPr>
          <p:cNvPr id="76807" name="Text Box 6"/>
          <p:cNvSpPr txBox="1">
            <a:spLocks noChangeArrowheads="1"/>
          </p:cNvSpPr>
          <p:nvPr/>
        </p:nvSpPr>
        <p:spPr bwMode="auto">
          <a:xfrm>
            <a:off x="6019800" y="6132513"/>
            <a:ext cx="565150" cy="396875"/>
          </a:xfrm>
          <a:prstGeom prst="rect">
            <a:avLst/>
          </a:prstGeom>
          <a:solidFill>
            <a:schemeClr val="bg1"/>
          </a:solidFill>
          <a:ln>
            <a:noFill/>
          </a:ln>
          <a:extLst>
            <a:ext uri="{91240B29-F687-4f45-9708-019B960494DF}">
              <a14:hiddenLine xmlns:a14="http://schemas.microsoft.com/office/drawing/2010/main" w="50800">
                <a:solidFill>
                  <a:srgbClr val="000000"/>
                </a:solidFill>
                <a:miter lim="800000"/>
                <a:headEnd/>
                <a:tailEnd type="none" w="lg" len="lg"/>
              </a14:hiddenLine>
            </a:ext>
          </a:extLst>
        </p:spPr>
        <p:txBody>
          <a:bodyPr lIns="91432" tIns="45716" rIns="91432" bIns="45716">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a:t>10</a:t>
            </a:r>
            <a:r>
              <a:rPr lang="en-US" sz="2000" baseline="30000"/>
              <a:t>29</a:t>
            </a:r>
          </a:p>
        </p:txBody>
      </p:sp>
      <p:pic>
        <p:nvPicPr>
          <p:cNvPr id="76808" name="Picture 3" descr="bbtlf1904_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448800" cy="597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9" name="Rectangle 9"/>
          <p:cNvSpPr>
            <a:spLocks noChangeArrowheads="1"/>
          </p:cNvSpPr>
          <p:nvPr/>
        </p:nvSpPr>
        <p:spPr bwMode="auto">
          <a:xfrm>
            <a:off x="6248400" y="990600"/>
            <a:ext cx="3124200" cy="4953000"/>
          </a:xfrm>
          <a:prstGeom prst="rect">
            <a:avLst/>
          </a:prstGeom>
          <a:solidFill>
            <a:schemeClr val="bg1"/>
          </a:solidFill>
          <a:ln>
            <a:noFill/>
          </a:ln>
          <a:extLst>
            <a:ext uri="{91240B29-F687-4f45-9708-019B960494DF}">
              <a14:hiddenLine xmlns:a14="http://schemas.microsoft.com/office/drawing/2010/main" w="50800">
                <a:solidFill>
                  <a:srgbClr val="000000"/>
                </a:solidFill>
                <a:miter lim="800000"/>
                <a:headEnd/>
                <a:tailEnd type="none" w="lg" len="lg"/>
              </a14:hiddenLine>
            </a:ext>
          </a:extLst>
        </p:spPr>
        <p:txBody>
          <a:bodyPr anchor="ctr">
            <a:spAutoFit/>
          </a:bodyPr>
          <a:lstStyle/>
          <a:p>
            <a:endParaRPr lang="en-US"/>
          </a:p>
        </p:txBody>
      </p:sp>
      <p:sp>
        <p:nvSpPr>
          <p:cNvPr id="76810" name="Text Box 7"/>
          <p:cNvSpPr txBox="1">
            <a:spLocks noChangeArrowheads="1"/>
          </p:cNvSpPr>
          <p:nvPr/>
        </p:nvSpPr>
        <p:spPr bwMode="auto">
          <a:xfrm>
            <a:off x="5943600" y="1905000"/>
            <a:ext cx="2209800" cy="954088"/>
          </a:xfrm>
          <a:prstGeom prst="rect">
            <a:avLst/>
          </a:prstGeom>
          <a:solidFill>
            <a:schemeClr val="bg1"/>
          </a:solidFill>
          <a:ln>
            <a:noFill/>
          </a:ln>
          <a:extLst>
            <a:ext uri="{91240B29-F687-4f45-9708-019B960494DF}">
              <a14:hiddenLine xmlns:a14="http://schemas.microsoft.com/office/drawing/2010/main" w="50800">
                <a:solidFill>
                  <a:srgbClr val="000000"/>
                </a:solidFill>
                <a:miter lim="800000"/>
                <a:headEnd/>
                <a:tailEnd type="none" w="lg" len="lg"/>
              </a14:hiddenLine>
            </a:ext>
          </a:extLst>
        </p:spPr>
        <p:txBody>
          <a:bodyPr lIns="91432" tIns="45716" rIns="91432" bIns="45716">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b="1">
                <a:solidFill>
                  <a:srgbClr val="FF00FF"/>
                </a:solidFill>
              </a:rPr>
              <a:t>Grand Unification</a:t>
            </a:r>
          </a:p>
        </p:txBody>
      </p:sp>
      <p:sp>
        <p:nvSpPr>
          <p:cNvPr id="76811" name="Text Box 4"/>
          <p:cNvSpPr txBox="1">
            <a:spLocks noChangeArrowheads="1"/>
          </p:cNvSpPr>
          <p:nvPr/>
        </p:nvSpPr>
        <p:spPr bwMode="auto">
          <a:xfrm>
            <a:off x="7910513" y="6111875"/>
            <a:ext cx="1066800" cy="400050"/>
          </a:xfrm>
          <a:prstGeom prst="rect">
            <a:avLst/>
          </a:prstGeom>
          <a:solidFill>
            <a:schemeClr val="bg1"/>
          </a:solidFill>
          <a:ln>
            <a:noFill/>
          </a:ln>
          <a:extLst>
            <a:ext uri="{91240B29-F687-4f45-9708-019B960494DF}">
              <a14:hiddenLine xmlns:a14="http://schemas.microsoft.com/office/drawing/2010/main" w="50800">
                <a:solidFill>
                  <a:srgbClr val="000000"/>
                </a:solidFill>
                <a:miter lim="800000"/>
                <a:headEnd/>
                <a:tailEnd type="none" w="lg" len="lg"/>
              </a14:hiddenLine>
            </a:ext>
          </a:extLst>
        </p:spPr>
        <p:txBody>
          <a:bodyPr lIns="91432" tIns="45716" rIns="91432" bIns="45716">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a:t>10</a:t>
            </a:r>
            <a:r>
              <a:rPr lang="en-US" sz="2000" baseline="30000"/>
              <a:t>32</a:t>
            </a:r>
          </a:p>
        </p:txBody>
      </p:sp>
      <p:sp>
        <p:nvSpPr>
          <p:cNvPr id="76812" name="Text Box 6"/>
          <p:cNvSpPr txBox="1">
            <a:spLocks noChangeArrowheads="1"/>
          </p:cNvSpPr>
          <p:nvPr/>
        </p:nvSpPr>
        <p:spPr bwMode="auto">
          <a:xfrm>
            <a:off x="5889625" y="6132513"/>
            <a:ext cx="838200" cy="400050"/>
          </a:xfrm>
          <a:prstGeom prst="rect">
            <a:avLst/>
          </a:prstGeom>
          <a:solidFill>
            <a:schemeClr val="bg1"/>
          </a:solidFill>
          <a:ln>
            <a:noFill/>
          </a:ln>
          <a:extLst>
            <a:ext uri="{91240B29-F687-4f45-9708-019B960494DF}">
              <a14:hiddenLine xmlns:a14="http://schemas.microsoft.com/office/drawing/2010/main" w="50800">
                <a:solidFill>
                  <a:srgbClr val="000000"/>
                </a:solidFill>
                <a:miter lim="800000"/>
                <a:headEnd/>
                <a:tailEnd type="none" w="lg" len="lg"/>
              </a14:hiddenLine>
            </a:ext>
          </a:extLst>
        </p:spPr>
        <p:txBody>
          <a:bodyPr lIns="91432" tIns="45716" rIns="91432" bIns="45716">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a:t>10</a:t>
            </a:r>
            <a:r>
              <a:rPr lang="en-US" sz="2000" baseline="30000"/>
              <a:t>29</a:t>
            </a:r>
          </a:p>
        </p:txBody>
      </p:sp>
      <p:sp>
        <p:nvSpPr>
          <p:cNvPr id="76813" name="Text Box 7"/>
          <p:cNvSpPr txBox="1">
            <a:spLocks noChangeArrowheads="1"/>
          </p:cNvSpPr>
          <p:nvPr/>
        </p:nvSpPr>
        <p:spPr bwMode="auto">
          <a:xfrm>
            <a:off x="2057400" y="5562600"/>
            <a:ext cx="11953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lg" len="lg"/>
              </a14:hiddenLine>
            </a:ext>
          </a:extLst>
        </p:spPr>
        <p:txBody>
          <a:bodyPr wrap="none" lIns="91432" tIns="45716" rIns="91432" bIns="45716">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b="1">
                <a:solidFill>
                  <a:srgbClr val="FF3300"/>
                </a:solidFill>
              </a:rPr>
              <a:t>100 GeV</a:t>
            </a:r>
          </a:p>
        </p:txBody>
      </p:sp>
      <p:sp>
        <p:nvSpPr>
          <p:cNvPr id="76814" name="Text Box 8"/>
          <p:cNvSpPr txBox="1">
            <a:spLocks noChangeArrowheads="1"/>
          </p:cNvSpPr>
          <p:nvPr/>
        </p:nvSpPr>
        <p:spPr bwMode="auto">
          <a:xfrm>
            <a:off x="5715000" y="5562600"/>
            <a:ext cx="1243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lg" len="lg"/>
              </a14:hiddenLine>
            </a:ext>
          </a:extLst>
        </p:spPr>
        <p:txBody>
          <a:bodyPr wrap="none" lIns="91432" tIns="45716" rIns="91432" bIns="45716">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b="1">
                <a:solidFill>
                  <a:srgbClr val="FF3300"/>
                </a:solidFill>
              </a:rPr>
              <a:t>10</a:t>
            </a:r>
            <a:r>
              <a:rPr lang="en-US" sz="2000" b="1" baseline="30000">
                <a:solidFill>
                  <a:srgbClr val="FF3300"/>
                </a:solidFill>
              </a:rPr>
              <a:t>16</a:t>
            </a:r>
            <a:r>
              <a:rPr lang="en-US" sz="2000" b="1">
                <a:solidFill>
                  <a:srgbClr val="FF3300"/>
                </a:solidFill>
              </a:rPr>
              <a:t> GeV</a:t>
            </a:r>
          </a:p>
        </p:txBody>
      </p:sp>
      <p:sp>
        <p:nvSpPr>
          <p:cNvPr id="76815" name="Text Box 9"/>
          <p:cNvSpPr txBox="1">
            <a:spLocks noChangeArrowheads="1"/>
          </p:cNvSpPr>
          <p:nvPr/>
        </p:nvSpPr>
        <p:spPr bwMode="auto">
          <a:xfrm>
            <a:off x="7620000" y="5562600"/>
            <a:ext cx="1243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lg" len="lg"/>
              </a14:hiddenLine>
            </a:ext>
          </a:extLst>
        </p:spPr>
        <p:txBody>
          <a:bodyPr wrap="none" lIns="91432" tIns="45716" rIns="91432" bIns="45716">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b="1">
                <a:solidFill>
                  <a:srgbClr val="FF3300"/>
                </a:solidFill>
              </a:rPr>
              <a:t>10</a:t>
            </a:r>
            <a:r>
              <a:rPr lang="en-US" sz="2000" b="1" baseline="30000">
                <a:solidFill>
                  <a:srgbClr val="FF3300"/>
                </a:solidFill>
              </a:rPr>
              <a:t>19</a:t>
            </a:r>
            <a:r>
              <a:rPr lang="en-US" sz="2000" b="1">
                <a:solidFill>
                  <a:srgbClr val="FF3300"/>
                </a:solidFill>
              </a:rPr>
              <a:t> GeV</a:t>
            </a:r>
          </a:p>
        </p:txBody>
      </p:sp>
    </p:spTree>
    <p:extLst>
      <p:ext uri="{BB962C8B-B14F-4D97-AF65-F5344CB8AC3E}">
        <p14:creationId xmlns:p14="http://schemas.microsoft.com/office/powerpoint/2010/main" val="30775581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Date Placeholder 3"/>
          <p:cNvSpPr>
            <a:spLocks noGrp="1"/>
          </p:cNvSpPr>
          <p:nvPr>
            <p:ph type="dt" sz="quarter" idx="10"/>
          </p:nvPr>
        </p:nvSpPr>
        <p:spPr/>
        <p:txBody>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8855F5C1-5574-4040-A5BC-298520F064A1}" type="datetime1">
              <a:rPr lang="en-US" sz="1500">
                <a:solidFill>
                  <a:srgbClr val="0000FF"/>
                </a:solidFill>
              </a:rPr>
              <a:pPr eaLnBrk="1" hangingPunct="1"/>
              <a:t>11/14/12</a:t>
            </a:fld>
            <a:endParaRPr lang="en-US" sz="1500">
              <a:solidFill>
                <a:srgbClr val="0000FF"/>
              </a:solidFill>
            </a:endParaRPr>
          </a:p>
        </p:txBody>
      </p:sp>
      <p:sp>
        <p:nvSpPr>
          <p:cNvPr id="94211" name="Footer Placeholder 4"/>
          <p:cNvSpPr>
            <a:spLocks noGrp="1"/>
          </p:cNvSpPr>
          <p:nvPr>
            <p:ph type="ftr" sz="quarter" idx="11"/>
          </p:nvPr>
        </p:nvSpPr>
        <p:spPr/>
        <p:txBody>
          <a:bodyPr/>
          <a:lstStyle/>
          <a:p>
            <a:pPr>
              <a:defRPr/>
            </a:pPr>
            <a:r>
              <a:rPr lang="en-US"/>
              <a:t>Katsushi Arisaka</a:t>
            </a:r>
          </a:p>
        </p:txBody>
      </p:sp>
      <p:sp>
        <p:nvSpPr>
          <p:cNvPr id="94212" name="Slide Number Placeholder 5"/>
          <p:cNvSpPr>
            <a:spLocks noGrp="1"/>
          </p:cNvSpPr>
          <p:nvPr>
            <p:ph type="sldNum" sz="quarter" idx="12"/>
          </p:nvPr>
        </p:nvSpPr>
        <p:spPr/>
        <p:txBody>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8A99C350-8037-6749-9304-5114B4113B2F}" type="slidenum">
              <a:rPr lang="en-US" sz="1500">
                <a:solidFill>
                  <a:srgbClr val="0000FF"/>
                </a:solidFill>
              </a:rPr>
              <a:pPr eaLnBrk="1" hangingPunct="1"/>
              <a:t>17</a:t>
            </a:fld>
            <a:endParaRPr lang="en-US" sz="1500">
              <a:solidFill>
                <a:srgbClr val="0000FF"/>
              </a:solidFill>
            </a:endParaRPr>
          </a:p>
        </p:txBody>
      </p:sp>
      <p:sp>
        <p:nvSpPr>
          <p:cNvPr id="78853" name="Rectangle 2"/>
          <p:cNvSpPr>
            <a:spLocks noGrp="1" noChangeArrowheads="1"/>
          </p:cNvSpPr>
          <p:nvPr>
            <p:ph type="title"/>
          </p:nvPr>
        </p:nvSpPr>
        <p:spPr/>
        <p:txBody>
          <a:bodyPr/>
          <a:lstStyle/>
          <a:p>
            <a:r>
              <a:rPr lang="en-US" altLang="ja-JP">
                <a:latin typeface="Tahoma" charset="0"/>
                <a:ea typeface="ＭＳ Ｐゴシック" charset="0"/>
                <a:cs typeface="ＭＳ Ｐゴシック" charset="0"/>
              </a:rPr>
              <a:t>Unification of Forces (1980)</a:t>
            </a:r>
            <a:endParaRPr lang="en-US">
              <a:latin typeface="Tahoma" charset="0"/>
              <a:ea typeface="ＭＳ Ｐゴシック" charset="0"/>
              <a:cs typeface="ＭＳ Ｐゴシック" charset="0"/>
            </a:endParaRPr>
          </a:p>
        </p:txBody>
      </p:sp>
      <p:pic>
        <p:nvPicPr>
          <p:cNvPr id="78854" name="Picture 3" descr="bbtlf1904_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448800" cy="597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5" name="Text Box 5"/>
          <p:cNvSpPr txBox="1">
            <a:spLocks noChangeArrowheads="1"/>
          </p:cNvSpPr>
          <p:nvPr/>
        </p:nvSpPr>
        <p:spPr bwMode="auto">
          <a:xfrm>
            <a:off x="7543800" y="1524000"/>
            <a:ext cx="2057400" cy="954088"/>
          </a:xfrm>
          <a:prstGeom prst="rect">
            <a:avLst/>
          </a:prstGeom>
          <a:solidFill>
            <a:schemeClr val="bg1"/>
          </a:solidFill>
          <a:ln>
            <a:noFill/>
          </a:ln>
          <a:extLst>
            <a:ext uri="{91240B29-F687-4f45-9708-019B960494DF}">
              <a14:hiddenLine xmlns:a14="http://schemas.microsoft.com/office/drawing/2010/main" w="50800">
                <a:solidFill>
                  <a:srgbClr val="000000"/>
                </a:solidFill>
                <a:miter lim="800000"/>
                <a:headEnd/>
                <a:tailEnd type="none" w="lg" len="lg"/>
              </a14:hiddenLine>
            </a:ext>
          </a:extLst>
        </p:spPr>
        <p:txBody>
          <a:bodyPr lIns="91432" tIns="45716" rIns="91432" bIns="45716">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endParaRPr lang="en-US" b="1">
              <a:solidFill>
                <a:srgbClr val="FF00FF"/>
              </a:solidFill>
              <a:latin typeface="Arial Narrow" charset="0"/>
            </a:endParaRPr>
          </a:p>
          <a:p>
            <a:pPr eaLnBrk="1" hangingPunct="1"/>
            <a:r>
              <a:rPr lang="en-US" b="1">
                <a:solidFill>
                  <a:srgbClr val="FF00FF"/>
                </a:solidFill>
                <a:latin typeface="Arial Narrow" charset="0"/>
              </a:rPr>
              <a:t>Plank Epoch</a:t>
            </a:r>
          </a:p>
        </p:txBody>
      </p:sp>
      <p:sp>
        <p:nvSpPr>
          <p:cNvPr id="78856" name="Text Box 7"/>
          <p:cNvSpPr txBox="1">
            <a:spLocks noChangeArrowheads="1"/>
          </p:cNvSpPr>
          <p:nvPr/>
        </p:nvSpPr>
        <p:spPr bwMode="auto">
          <a:xfrm>
            <a:off x="2057400" y="5562600"/>
            <a:ext cx="11953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lg" len="lg"/>
              </a14:hiddenLine>
            </a:ext>
          </a:extLst>
        </p:spPr>
        <p:txBody>
          <a:bodyPr wrap="none" lIns="91432" tIns="45716" rIns="91432" bIns="45716">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b="1">
                <a:solidFill>
                  <a:srgbClr val="FF3300"/>
                </a:solidFill>
              </a:rPr>
              <a:t>100 GeV</a:t>
            </a:r>
          </a:p>
        </p:txBody>
      </p:sp>
      <p:sp>
        <p:nvSpPr>
          <p:cNvPr id="78857" name="Text Box 8"/>
          <p:cNvSpPr txBox="1">
            <a:spLocks noChangeArrowheads="1"/>
          </p:cNvSpPr>
          <p:nvPr/>
        </p:nvSpPr>
        <p:spPr bwMode="auto">
          <a:xfrm>
            <a:off x="5715000" y="5562600"/>
            <a:ext cx="1243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lg" len="lg"/>
              </a14:hiddenLine>
            </a:ext>
          </a:extLst>
        </p:spPr>
        <p:txBody>
          <a:bodyPr wrap="none" lIns="91432" tIns="45716" rIns="91432" bIns="45716">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b="1">
                <a:solidFill>
                  <a:srgbClr val="FF3300"/>
                </a:solidFill>
              </a:rPr>
              <a:t>10</a:t>
            </a:r>
            <a:r>
              <a:rPr lang="en-US" sz="2000" b="1" baseline="30000">
                <a:solidFill>
                  <a:srgbClr val="FF3300"/>
                </a:solidFill>
              </a:rPr>
              <a:t>16</a:t>
            </a:r>
            <a:r>
              <a:rPr lang="en-US" sz="2000" b="1">
                <a:solidFill>
                  <a:srgbClr val="FF3300"/>
                </a:solidFill>
              </a:rPr>
              <a:t> GeV</a:t>
            </a:r>
          </a:p>
        </p:txBody>
      </p:sp>
      <p:sp>
        <p:nvSpPr>
          <p:cNvPr id="78858" name="Text Box 9"/>
          <p:cNvSpPr txBox="1">
            <a:spLocks noChangeArrowheads="1"/>
          </p:cNvSpPr>
          <p:nvPr/>
        </p:nvSpPr>
        <p:spPr bwMode="auto">
          <a:xfrm>
            <a:off x="7620000" y="5562600"/>
            <a:ext cx="1243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lg" len="lg"/>
              </a14:hiddenLine>
            </a:ext>
          </a:extLst>
        </p:spPr>
        <p:txBody>
          <a:bodyPr wrap="none" lIns="91432" tIns="45716" rIns="91432" bIns="45716">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b="1">
                <a:solidFill>
                  <a:srgbClr val="FF3300"/>
                </a:solidFill>
              </a:rPr>
              <a:t>10</a:t>
            </a:r>
            <a:r>
              <a:rPr lang="en-US" sz="2000" b="1" baseline="30000">
                <a:solidFill>
                  <a:srgbClr val="FF3300"/>
                </a:solidFill>
              </a:rPr>
              <a:t>19</a:t>
            </a:r>
            <a:r>
              <a:rPr lang="en-US" sz="2000" b="1">
                <a:solidFill>
                  <a:srgbClr val="FF3300"/>
                </a:solidFill>
              </a:rPr>
              <a:t> GeV</a:t>
            </a:r>
          </a:p>
        </p:txBody>
      </p:sp>
      <p:sp>
        <p:nvSpPr>
          <p:cNvPr id="78859" name="Text Box 4"/>
          <p:cNvSpPr txBox="1">
            <a:spLocks noChangeArrowheads="1"/>
          </p:cNvSpPr>
          <p:nvPr/>
        </p:nvSpPr>
        <p:spPr bwMode="auto">
          <a:xfrm>
            <a:off x="7910513" y="6111875"/>
            <a:ext cx="1066800" cy="400050"/>
          </a:xfrm>
          <a:prstGeom prst="rect">
            <a:avLst/>
          </a:prstGeom>
          <a:solidFill>
            <a:schemeClr val="bg1"/>
          </a:solidFill>
          <a:ln>
            <a:noFill/>
          </a:ln>
          <a:extLst>
            <a:ext uri="{91240B29-F687-4f45-9708-019B960494DF}">
              <a14:hiddenLine xmlns:a14="http://schemas.microsoft.com/office/drawing/2010/main" w="50800">
                <a:solidFill>
                  <a:srgbClr val="000000"/>
                </a:solidFill>
                <a:miter lim="800000"/>
                <a:headEnd/>
                <a:tailEnd type="none" w="lg" len="lg"/>
              </a14:hiddenLine>
            </a:ext>
          </a:extLst>
        </p:spPr>
        <p:txBody>
          <a:bodyPr lIns="91432" tIns="45716" rIns="91432" bIns="45716">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a:t>10</a:t>
            </a:r>
            <a:r>
              <a:rPr lang="en-US" sz="2000" baseline="30000"/>
              <a:t>32</a:t>
            </a:r>
          </a:p>
        </p:txBody>
      </p:sp>
      <p:sp>
        <p:nvSpPr>
          <p:cNvPr id="78860" name="Text Box 6"/>
          <p:cNvSpPr txBox="1">
            <a:spLocks noChangeArrowheads="1"/>
          </p:cNvSpPr>
          <p:nvPr/>
        </p:nvSpPr>
        <p:spPr bwMode="auto">
          <a:xfrm>
            <a:off x="5889625" y="6132513"/>
            <a:ext cx="838200" cy="400050"/>
          </a:xfrm>
          <a:prstGeom prst="rect">
            <a:avLst/>
          </a:prstGeom>
          <a:solidFill>
            <a:schemeClr val="bg1"/>
          </a:solidFill>
          <a:ln>
            <a:noFill/>
          </a:ln>
          <a:extLst>
            <a:ext uri="{91240B29-F687-4f45-9708-019B960494DF}">
              <a14:hiddenLine xmlns:a14="http://schemas.microsoft.com/office/drawing/2010/main" w="50800">
                <a:solidFill>
                  <a:srgbClr val="000000"/>
                </a:solidFill>
                <a:miter lim="800000"/>
                <a:headEnd/>
                <a:tailEnd type="none" w="lg" len="lg"/>
              </a14:hiddenLine>
            </a:ext>
          </a:extLst>
        </p:spPr>
        <p:txBody>
          <a:bodyPr lIns="91432" tIns="45716" rIns="91432" bIns="45716">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a:t>10</a:t>
            </a:r>
            <a:r>
              <a:rPr lang="en-US" sz="2000" baseline="30000"/>
              <a:t>29</a:t>
            </a:r>
          </a:p>
        </p:txBody>
      </p:sp>
    </p:spTree>
    <p:extLst>
      <p:ext uri="{BB962C8B-B14F-4D97-AF65-F5344CB8AC3E}">
        <p14:creationId xmlns:p14="http://schemas.microsoft.com/office/powerpoint/2010/main" val="280519046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800">
                <a:solidFill>
                  <a:schemeClr val="tx1"/>
                </a:solidFill>
                <a:latin typeface="Arial" charset="0"/>
                <a:ea typeface="ＭＳ Ｐゴシック" charset="0"/>
                <a:cs typeface="ＭＳ Ｐゴシック" charset="0"/>
              </a:defRPr>
            </a:lvl1pPr>
            <a:lvl2pPr marL="37931725" indent="-37474525" defTabSz="966788"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AED53462-AC29-4840-80D8-E4063CDC9464}" type="datetime1">
              <a:rPr lang="en-US" sz="1500">
                <a:solidFill>
                  <a:srgbClr val="0000FF"/>
                </a:solidFill>
              </a:rPr>
              <a:pPr eaLnBrk="1" hangingPunct="1"/>
              <a:t>11/14/12</a:t>
            </a:fld>
            <a:endParaRPr lang="en-US" sz="1500">
              <a:solidFill>
                <a:srgbClr val="0000FF"/>
              </a:solidFill>
            </a:endParaRPr>
          </a:p>
        </p:txBody>
      </p:sp>
      <p:sp>
        <p:nvSpPr>
          <p:cNvPr id="8089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800">
                <a:solidFill>
                  <a:schemeClr val="tx1"/>
                </a:solidFill>
                <a:latin typeface="Arial" charset="0"/>
                <a:ea typeface="ＭＳ Ｐゴシック" charset="0"/>
                <a:cs typeface="ＭＳ Ｐゴシック" charset="0"/>
              </a:defRPr>
            </a:lvl1pPr>
            <a:lvl2pPr marL="37931725" indent="-37474525" defTabSz="966788"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500">
                <a:solidFill>
                  <a:srgbClr val="0000FF"/>
                </a:solidFill>
              </a:rPr>
              <a:t>Katsushi Arisaka</a:t>
            </a:r>
          </a:p>
        </p:txBody>
      </p:sp>
      <p:sp>
        <p:nvSpPr>
          <p:cNvPr id="809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800">
                <a:solidFill>
                  <a:schemeClr val="tx1"/>
                </a:solidFill>
                <a:latin typeface="Arial" charset="0"/>
                <a:ea typeface="ＭＳ Ｐゴシック" charset="0"/>
                <a:cs typeface="ＭＳ Ｐゴシック" charset="0"/>
              </a:defRPr>
            </a:lvl1pPr>
            <a:lvl2pPr marL="37931725" indent="-37474525" defTabSz="966788"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B50B5971-8190-6B4B-9A7D-812F57315F37}" type="slidenum">
              <a:rPr lang="en-US" sz="1500">
                <a:solidFill>
                  <a:srgbClr val="0000FF"/>
                </a:solidFill>
              </a:rPr>
              <a:pPr eaLnBrk="1" hangingPunct="1"/>
              <a:t>18</a:t>
            </a:fld>
            <a:endParaRPr lang="en-US" sz="1500">
              <a:solidFill>
                <a:srgbClr val="0000FF"/>
              </a:solidFill>
            </a:endParaRPr>
          </a:p>
        </p:txBody>
      </p:sp>
      <p:sp>
        <p:nvSpPr>
          <p:cNvPr id="80901" name="Rectangle 2"/>
          <p:cNvSpPr>
            <a:spLocks noGrp="1" noChangeArrowheads="1"/>
          </p:cNvSpPr>
          <p:nvPr>
            <p:ph type="title"/>
          </p:nvPr>
        </p:nvSpPr>
        <p:spPr>
          <a:xfrm>
            <a:off x="1143000" y="0"/>
            <a:ext cx="6858000" cy="685800"/>
          </a:xfrm>
        </p:spPr>
        <p:txBody>
          <a:bodyPr/>
          <a:lstStyle/>
          <a:p>
            <a:pPr eaLnBrk="1" hangingPunct="1"/>
            <a:r>
              <a:rPr lang="en-US" altLang="ja-JP">
                <a:solidFill>
                  <a:srgbClr val="00FFFF"/>
                </a:solidFill>
                <a:latin typeface="Arial" charset="0"/>
                <a:ea typeface="ＭＳ Ｐゴシック" charset="0"/>
                <a:cs typeface="ＭＳ Ｐゴシック" charset="0"/>
              </a:rPr>
              <a:t>Hubble Deep Field</a:t>
            </a:r>
          </a:p>
        </p:txBody>
      </p:sp>
      <p:sp>
        <p:nvSpPr>
          <p:cNvPr id="80902" name="Rectangle 3"/>
          <p:cNvSpPr>
            <a:spLocks noChangeArrowheads="1"/>
          </p:cNvSpPr>
          <p:nvPr/>
        </p:nvSpPr>
        <p:spPr bwMode="auto">
          <a:xfrm>
            <a:off x="0" y="0"/>
            <a:ext cx="9601200" cy="7315200"/>
          </a:xfrm>
          <a:prstGeom prst="rect">
            <a:avLst/>
          </a:prstGeom>
          <a:solidFill>
            <a:schemeClr val="bg2"/>
          </a:solidFill>
          <a:ln>
            <a:noFill/>
          </a:ln>
          <a:extLst>
            <a:ext uri="{91240B29-F687-4f45-9708-019B960494DF}">
              <a14:hiddenLine xmlns:a14="http://schemas.microsoft.com/office/drawing/2010/main" w="50800">
                <a:solidFill>
                  <a:srgbClr val="000000"/>
                </a:solidFill>
                <a:miter lim="800000"/>
                <a:headEnd/>
                <a:tailEnd/>
              </a14:hiddenLine>
            </a:ext>
          </a:extLst>
        </p:spPr>
        <p:txBody>
          <a:bodyPr wrap="none" anchor="ctr"/>
          <a:lstStyle/>
          <a:p>
            <a:pPr algn="ctr"/>
            <a:endParaRPr lang="en-US" sz="2000"/>
          </a:p>
        </p:txBody>
      </p:sp>
      <p:sp>
        <p:nvSpPr>
          <p:cNvPr id="80903" name="Rectangle 4"/>
          <p:cNvSpPr>
            <a:spLocks noChangeArrowheads="1"/>
          </p:cNvSpPr>
          <p:nvPr/>
        </p:nvSpPr>
        <p:spPr bwMode="auto">
          <a:xfrm>
            <a:off x="152400" y="152400"/>
            <a:ext cx="8839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0" tIns="48320" rIns="96640" bIns="48320" anchor="ctr"/>
          <a:lstStyle/>
          <a:p>
            <a:pPr algn="ctr">
              <a:lnSpc>
                <a:spcPct val="80000"/>
              </a:lnSpc>
            </a:pPr>
            <a:r>
              <a:rPr lang="en-US" altLang="ja-JP" sz="4000" b="1">
                <a:solidFill>
                  <a:srgbClr val="00FFFF"/>
                </a:solidFill>
              </a:rPr>
              <a:t>Physicists’ View of Early Universe</a:t>
            </a:r>
          </a:p>
        </p:txBody>
      </p:sp>
      <p:sp>
        <p:nvSpPr>
          <p:cNvPr id="4035589" name="Text Box 5"/>
          <p:cNvSpPr txBox="1">
            <a:spLocks noChangeArrowheads="1"/>
          </p:cNvSpPr>
          <p:nvPr/>
        </p:nvSpPr>
        <p:spPr bwMode="auto">
          <a:xfrm>
            <a:off x="3746500" y="5032375"/>
            <a:ext cx="50927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lnSpc>
                <a:spcPct val="135000"/>
              </a:lnSpc>
            </a:pPr>
            <a:r>
              <a:rPr lang="en-US" sz="4400" b="1">
                <a:solidFill>
                  <a:srgbClr val="FF9900"/>
                </a:solidFill>
              </a:rPr>
              <a:t>Fiat lux</a:t>
            </a:r>
          </a:p>
          <a:p>
            <a:pPr algn="ctr" eaLnBrk="1" hangingPunct="1">
              <a:lnSpc>
                <a:spcPct val="135000"/>
              </a:lnSpc>
            </a:pPr>
            <a:r>
              <a:rPr lang="en-US" sz="4400" b="1">
                <a:solidFill>
                  <a:srgbClr val="FF9900"/>
                </a:solidFill>
              </a:rPr>
              <a:t>Let there be light </a:t>
            </a:r>
          </a:p>
        </p:txBody>
      </p:sp>
    </p:spTree>
    <p:extLst>
      <p:ext uri="{BB962C8B-B14F-4D97-AF65-F5344CB8AC3E}">
        <p14:creationId xmlns:p14="http://schemas.microsoft.com/office/powerpoint/2010/main" val="336389460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35589"/>
                                        </p:tgtEl>
                                        <p:attrNameLst>
                                          <p:attrName>style.visibility</p:attrName>
                                        </p:attrNameLst>
                                      </p:cBhvr>
                                      <p:to>
                                        <p:strVal val="visible"/>
                                      </p:to>
                                    </p:set>
                                    <p:animEffect transition="in" filter="dissolve">
                                      <p:cBhvr>
                                        <p:cTn id="7" dur="500"/>
                                        <p:tgtEl>
                                          <p:spTgt spid="4035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558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DC27B2-756C-7449-95D0-F8C2219E2A34}" type="datetime1">
              <a:rPr lang="en-US" sz="1500">
                <a:solidFill>
                  <a:srgbClr val="0000FF"/>
                </a:solidFill>
              </a:rPr>
              <a:pPr eaLnBrk="1" hangingPunct="1"/>
              <a:t>11/14/12</a:t>
            </a:fld>
            <a:endParaRPr lang="en-US" sz="1500">
              <a:solidFill>
                <a:srgbClr val="0000FF"/>
              </a:solidFill>
            </a:endParaRPr>
          </a:p>
        </p:txBody>
      </p:sp>
      <p:sp>
        <p:nvSpPr>
          <p:cNvPr id="93187" name="Footer Placeholder 4"/>
          <p:cNvSpPr>
            <a:spLocks noGrp="1"/>
          </p:cNvSpPr>
          <p:nvPr>
            <p:ph type="ftr" sz="quarter" idx="11"/>
          </p:nvPr>
        </p:nvSpPr>
        <p:spPr/>
        <p:txBody>
          <a:bodyPr/>
          <a:lstStyle/>
          <a:p>
            <a:pPr defTabSz="966788">
              <a:defRPr/>
            </a:pPr>
            <a:r>
              <a:rPr lang="en-US"/>
              <a:t>Katsushi Arisaka</a:t>
            </a:r>
          </a:p>
        </p:txBody>
      </p:sp>
      <p:sp>
        <p:nvSpPr>
          <p:cNvPr id="6963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6215023-EA8A-9D44-BC48-71A5E0E580DA}" type="slidenum">
              <a:rPr lang="en-US" sz="1500">
                <a:solidFill>
                  <a:srgbClr val="0000FF"/>
                </a:solidFill>
              </a:rPr>
              <a:pPr eaLnBrk="1" hangingPunct="1"/>
              <a:t>19</a:t>
            </a:fld>
            <a:endParaRPr lang="en-US" sz="1500">
              <a:solidFill>
                <a:srgbClr val="0000FF"/>
              </a:solidFill>
            </a:endParaRPr>
          </a:p>
        </p:txBody>
      </p:sp>
      <p:sp>
        <p:nvSpPr>
          <p:cNvPr id="69636" name="Rectangle 2"/>
          <p:cNvSpPr>
            <a:spLocks noGrp="1" noChangeArrowheads="1"/>
          </p:cNvSpPr>
          <p:nvPr>
            <p:ph type="title"/>
          </p:nvPr>
        </p:nvSpPr>
        <p:spPr>
          <a:xfrm>
            <a:off x="1143000" y="0"/>
            <a:ext cx="6858000" cy="685800"/>
          </a:xfrm>
        </p:spPr>
        <p:txBody>
          <a:bodyPr/>
          <a:lstStyle/>
          <a:p>
            <a:pPr eaLnBrk="1" hangingPunct="1"/>
            <a:r>
              <a:rPr lang="en-US" altLang="ja-JP">
                <a:solidFill>
                  <a:srgbClr val="00FFFF"/>
                </a:solidFill>
                <a:latin typeface="Arial" charset="0"/>
                <a:ea typeface="ＭＳ Ｐゴシック" charset="0"/>
                <a:cs typeface="ＭＳ Ｐゴシック" charset="0"/>
              </a:rPr>
              <a:t>Hubble Deep Field</a:t>
            </a:r>
          </a:p>
        </p:txBody>
      </p:sp>
      <p:sp>
        <p:nvSpPr>
          <p:cNvPr id="69637" name="Rectangle 3"/>
          <p:cNvSpPr>
            <a:spLocks noChangeArrowheads="1"/>
          </p:cNvSpPr>
          <p:nvPr/>
        </p:nvSpPr>
        <p:spPr bwMode="auto">
          <a:xfrm>
            <a:off x="0" y="0"/>
            <a:ext cx="9601200" cy="7315200"/>
          </a:xfrm>
          <a:prstGeom prst="rect">
            <a:avLst/>
          </a:prstGeom>
          <a:solidFill>
            <a:schemeClr val="bg2"/>
          </a:solidFill>
          <a:ln>
            <a:noFill/>
          </a:ln>
          <a:extLst>
            <a:ext uri="{91240B29-F687-4f45-9708-019B960494DF}">
              <a14:hiddenLine xmlns:a14="http://schemas.microsoft.com/office/drawing/2010/main" w="50800">
                <a:solidFill>
                  <a:srgbClr val="000000"/>
                </a:solidFill>
                <a:miter lim="800000"/>
                <a:headEnd/>
                <a:tailEnd/>
              </a14:hiddenLine>
            </a:ext>
          </a:extLst>
        </p:spPr>
        <p:txBody>
          <a:bodyPr wrap="none" anchor="ctr"/>
          <a:lstStyle/>
          <a:p>
            <a:endParaRPr lang="en-US" sz="2000"/>
          </a:p>
        </p:txBody>
      </p:sp>
      <p:sp>
        <p:nvSpPr>
          <p:cNvPr id="69638" name="Rectangle 4"/>
          <p:cNvSpPr>
            <a:spLocks noChangeArrowheads="1"/>
          </p:cNvSpPr>
          <p:nvPr/>
        </p:nvSpPr>
        <p:spPr bwMode="auto">
          <a:xfrm>
            <a:off x="152400" y="152400"/>
            <a:ext cx="8839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0" tIns="48320" rIns="96640" bIns="48320" anchor="ctr"/>
          <a:lstStyle/>
          <a:p>
            <a:pPr>
              <a:lnSpc>
                <a:spcPct val="80000"/>
              </a:lnSpc>
            </a:pPr>
            <a:r>
              <a:rPr lang="en-US" altLang="ja-JP" sz="3600" b="1">
                <a:solidFill>
                  <a:srgbClr val="00FFFF"/>
                </a:solidFill>
              </a:rPr>
              <a:t>Physicists’ View of Early Universe</a:t>
            </a:r>
          </a:p>
        </p:txBody>
      </p:sp>
      <p:sp>
        <p:nvSpPr>
          <p:cNvPr id="4037637" name="Text Box 5"/>
          <p:cNvSpPr txBox="1">
            <a:spLocks noChangeArrowheads="1"/>
          </p:cNvSpPr>
          <p:nvPr/>
        </p:nvSpPr>
        <p:spPr bwMode="auto">
          <a:xfrm>
            <a:off x="4114800" y="5427663"/>
            <a:ext cx="5367338"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30000"/>
              </a:lnSpc>
            </a:pPr>
            <a:r>
              <a:rPr lang="en-US" sz="3600" b="1">
                <a:solidFill>
                  <a:srgbClr val="FFCC00"/>
                </a:solidFill>
              </a:rPr>
              <a:t>Lorentz Invariance</a:t>
            </a:r>
          </a:p>
          <a:p>
            <a:pPr eaLnBrk="1" hangingPunct="1">
              <a:lnSpc>
                <a:spcPct val="130000"/>
              </a:lnSpc>
            </a:pPr>
            <a:r>
              <a:rPr lang="en-US" sz="3600" b="1">
                <a:solidFill>
                  <a:srgbClr val="FFCC00"/>
                </a:solidFill>
              </a:rPr>
              <a:t>Local Gauge Invariance</a:t>
            </a:r>
          </a:p>
        </p:txBody>
      </p:sp>
    </p:spTree>
    <p:extLst>
      <p:ext uri="{BB962C8B-B14F-4D97-AF65-F5344CB8AC3E}">
        <p14:creationId xmlns:p14="http://schemas.microsoft.com/office/powerpoint/2010/main" val="61676299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037637"/>
                                        </p:tgtEl>
                                        <p:attrNameLst>
                                          <p:attrName>style.visibility</p:attrName>
                                        </p:attrNameLst>
                                      </p:cBhvr>
                                      <p:to>
                                        <p:strVal val="visible"/>
                                      </p:to>
                                    </p:set>
                                    <p:animEffect transition="in" filter="dissolve">
                                      <p:cBhvr>
                                        <p:cTn id="7" dur="500"/>
                                        <p:tgtEl>
                                          <p:spTgt spid="4037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76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eaLnBrk="0" hangingPunct="0">
              <a:defRPr sz="2400">
                <a:solidFill>
                  <a:schemeClr val="tx1"/>
                </a:solidFill>
                <a:latin typeface="Arial" charset="0"/>
                <a:ea typeface="ＭＳ Ｐゴシック" charset="0"/>
                <a:cs typeface="Arial" charset="0"/>
              </a:defRPr>
            </a:lvl1pPr>
            <a:lvl2pPr marL="742950" indent="-285750" defTabSz="963613" eaLnBrk="0" hangingPunct="0">
              <a:defRPr sz="2400">
                <a:solidFill>
                  <a:schemeClr val="tx1"/>
                </a:solidFill>
                <a:latin typeface="Arial" charset="0"/>
                <a:ea typeface="Arial" charset="0"/>
                <a:cs typeface="Arial" charset="0"/>
              </a:defRPr>
            </a:lvl2pPr>
            <a:lvl3pPr marL="1143000" indent="-228600" defTabSz="963613" eaLnBrk="0" hangingPunct="0">
              <a:defRPr sz="2400">
                <a:solidFill>
                  <a:schemeClr val="tx1"/>
                </a:solidFill>
                <a:latin typeface="Arial" charset="0"/>
                <a:ea typeface="Arial" charset="0"/>
                <a:cs typeface="Arial" charset="0"/>
              </a:defRPr>
            </a:lvl3pPr>
            <a:lvl4pPr marL="1600200" indent="-228600" defTabSz="963613" eaLnBrk="0" hangingPunct="0">
              <a:defRPr sz="2400">
                <a:solidFill>
                  <a:schemeClr val="tx1"/>
                </a:solidFill>
                <a:latin typeface="Arial" charset="0"/>
                <a:ea typeface="Arial" charset="0"/>
                <a:cs typeface="Arial" charset="0"/>
              </a:defRPr>
            </a:lvl4pPr>
            <a:lvl5pPr marL="2057400" indent="-228600" defTabSz="963613" eaLnBrk="0" hangingPunct="0">
              <a:defRPr sz="2400">
                <a:solidFill>
                  <a:schemeClr val="tx1"/>
                </a:solidFill>
                <a:latin typeface="Arial" charset="0"/>
                <a:ea typeface="Arial" charset="0"/>
                <a:cs typeface="Arial" charset="0"/>
              </a:defRPr>
            </a:lvl5pPr>
            <a:lvl6pPr marL="2514600" indent="-228600" defTabSz="9636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636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636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63613"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C3C85000-4FEF-C844-8D36-632611C0E0D1}" type="datetime1">
              <a:rPr lang="en-US" sz="1500">
                <a:solidFill>
                  <a:srgbClr val="0000FF"/>
                </a:solidFill>
              </a:rPr>
              <a:pPr eaLnBrk="1" hangingPunct="1"/>
              <a:t>11/14/12</a:t>
            </a:fld>
            <a:endParaRPr lang="en-US" sz="1500">
              <a:solidFill>
                <a:srgbClr val="0000FF"/>
              </a:solidFill>
            </a:endParaRPr>
          </a:p>
        </p:txBody>
      </p:sp>
      <p:sp>
        <p:nvSpPr>
          <p:cNvPr id="8704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eaLnBrk="0" hangingPunct="0">
              <a:defRPr sz="2400">
                <a:solidFill>
                  <a:schemeClr val="tx1"/>
                </a:solidFill>
                <a:latin typeface="Arial" charset="0"/>
                <a:ea typeface="ＭＳ Ｐゴシック" charset="0"/>
                <a:cs typeface="Arial" charset="0"/>
              </a:defRPr>
            </a:lvl1pPr>
            <a:lvl2pPr marL="742950" indent="-285750" defTabSz="963613" eaLnBrk="0" hangingPunct="0">
              <a:defRPr sz="2400">
                <a:solidFill>
                  <a:schemeClr val="tx1"/>
                </a:solidFill>
                <a:latin typeface="Arial" charset="0"/>
                <a:ea typeface="Arial" charset="0"/>
                <a:cs typeface="Arial" charset="0"/>
              </a:defRPr>
            </a:lvl2pPr>
            <a:lvl3pPr marL="1143000" indent="-228600" defTabSz="963613" eaLnBrk="0" hangingPunct="0">
              <a:defRPr sz="2400">
                <a:solidFill>
                  <a:schemeClr val="tx1"/>
                </a:solidFill>
                <a:latin typeface="Arial" charset="0"/>
                <a:ea typeface="Arial" charset="0"/>
                <a:cs typeface="Arial" charset="0"/>
              </a:defRPr>
            </a:lvl3pPr>
            <a:lvl4pPr marL="1600200" indent="-228600" defTabSz="963613" eaLnBrk="0" hangingPunct="0">
              <a:defRPr sz="2400">
                <a:solidFill>
                  <a:schemeClr val="tx1"/>
                </a:solidFill>
                <a:latin typeface="Arial" charset="0"/>
                <a:ea typeface="Arial" charset="0"/>
                <a:cs typeface="Arial" charset="0"/>
              </a:defRPr>
            </a:lvl4pPr>
            <a:lvl5pPr marL="2057400" indent="-228600" defTabSz="963613" eaLnBrk="0" hangingPunct="0">
              <a:defRPr sz="2400">
                <a:solidFill>
                  <a:schemeClr val="tx1"/>
                </a:solidFill>
                <a:latin typeface="Arial" charset="0"/>
                <a:ea typeface="Arial" charset="0"/>
                <a:cs typeface="Arial" charset="0"/>
              </a:defRPr>
            </a:lvl5pPr>
            <a:lvl6pPr marL="2514600" indent="-228600" defTabSz="9636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636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636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63613"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1500">
                <a:solidFill>
                  <a:srgbClr val="0000FF"/>
                </a:solidFill>
              </a:rPr>
              <a:t>Katsushi Arisaka, UCLA</a:t>
            </a:r>
          </a:p>
        </p:txBody>
      </p:sp>
      <p:sp>
        <p:nvSpPr>
          <p:cNvPr id="870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eaLnBrk="0" hangingPunct="0">
              <a:defRPr sz="2400">
                <a:solidFill>
                  <a:schemeClr val="tx1"/>
                </a:solidFill>
                <a:latin typeface="Arial" charset="0"/>
                <a:ea typeface="ＭＳ Ｐゴシック" charset="0"/>
                <a:cs typeface="Arial" charset="0"/>
              </a:defRPr>
            </a:lvl1pPr>
            <a:lvl2pPr marL="742950" indent="-285750" defTabSz="963613" eaLnBrk="0" hangingPunct="0">
              <a:defRPr sz="2400">
                <a:solidFill>
                  <a:schemeClr val="tx1"/>
                </a:solidFill>
                <a:latin typeface="Arial" charset="0"/>
                <a:ea typeface="Arial" charset="0"/>
                <a:cs typeface="Arial" charset="0"/>
              </a:defRPr>
            </a:lvl2pPr>
            <a:lvl3pPr marL="1143000" indent="-228600" defTabSz="963613" eaLnBrk="0" hangingPunct="0">
              <a:defRPr sz="2400">
                <a:solidFill>
                  <a:schemeClr val="tx1"/>
                </a:solidFill>
                <a:latin typeface="Arial" charset="0"/>
                <a:ea typeface="Arial" charset="0"/>
                <a:cs typeface="Arial" charset="0"/>
              </a:defRPr>
            </a:lvl3pPr>
            <a:lvl4pPr marL="1600200" indent="-228600" defTabSz="963613" eaLnBrk="0" hangingPunct="0">
              <a:defRPr sz="2400">
                <a:solidFill>
                  <a:schemeClr val="tx1"/>
                </a:solidFill>
                <a:latin typeface="Arial" charset="0"/>
                <a:ea typeface="Arial" charset="0"/>
                <a:cs typeface="Arial" charset="0"/>
              </a:defRPr>
            </a:lvl4pPr>
            <a:lvl5pPr marL="2057400" indent="-228600" defTabSz="963613" eaLnBrk="0" hangingPunct="0">
              <a:defRPr sz="2400">
                <a:solidFill>
                  <a:schemeClr val="tx1"/>
                </a:solidFill>
                <a:latin typeface="Arial" charset="0"/>
                <a:ea typeface="Arial" charset="0"/>
                <a:cs typeface="Arial" charset="0"/>
              </a:defRPr>
            </a:lvl5pPr>
            <a:lvl6pPr marL="2514600" indent="-228600" defTabSz="9636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636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636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63613"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7649D64C-D016-CC4F-A43A-BDE006537321}" type="slidenum">
              <a:rPr lang="en-US" sz="1500">
                <a:solidFill>
                  <a:srgbClr val="0000FF"/>
                </a:solidFill>
              </a:rPr>
              <a:pPr eaLnBrk="1" hangingPunct="1"/>
              <a:t>2</a:t>
            </a:fld>
            <a:endParaRPr lang="en-US" sz="1500">
              <a:solidFill>
                <a:srgbClr val="0000FF"/>
              </a:solidFill>
            </a:endParaRPr>
          </a:p>
        </p:txBody>
      </p:sp>
      <p:sp>
        <p:nvSpPr>
          <p:cNvPr id="87045" name="Title 7"/>
          <p:cNvSpPr>
            <a:spLocks noGrp="1"/>
          </p:cNvSpPr>
          <p:nvPr>
            <p:ph type="title"/>
          </p:nvPr>
        </p:nvSpPr>
        <p:spPr>
          <a:xfrm>
            <a:off x="838200" y="2438400"/>
            <a:ext cx="7620000" cy="1295400"/>
          </a:xfrm>
          <a:solidFill>
            <a:srgbClr val="FFCCFF"/>
          </a:solidFill>
        </p:spPr>
        <p:txBody>
          <a:bodyPr/>
          <a:lstStyle/>
          <a:p>
            <a:pPr eaLnBrk="1" hangingPunct="1"/>
            <a:r>
              <a:rPr lang="en-US" sz="4800" dirty="0" smtClean="0">
                <a:latin typeface="Tahoma" charset="0"/>
              </a:rPr>
              <a:t>Early </a:t>
            </a:r>
            <a:r>
              <a:rPr lang="en-US" sz="4800" dirty="0" err="1" smtClean="0">
                <a:latin typeface="Tahoma" charset="0"/>
              </a:rPr>
              <a:t>Univese</a:t>
            </a:r>
            <a:endParaRPr lang="en-US" sz="4800" dirty="0">
              <a:latin typeface="Tahoma" charset="0"/>
            </a:endParaRPr>
          </a:p>
        </p:txBody>
      </p:sp>
    </p:spTree>
    <p:extLst>
      <p:ext uri="{BB962C8B-B14F-4D97-AF65-F5344CB8AC3E}">
        <p14:creationId xmlns:p14="http://schemas.microsoft.com/office/powerpoint/2010/main" val="37507376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800">
                <a:solidFill>
                  <a:schemeClr val="tx1"/>
                </a:solidFill>
                <a:latin typeface="Arial" charset="0"/>
                <a:ea typeface="ＭＳ Ｐゴシック" charset="0"/>
                <a:cs typeface="ＭＳ Ｐゴシック" charset="0"/>
              </a:defRPr>
            </a:lvl1pPr>
            <a:lvl2pPr marL="37931725" indent="-37474525" defTabSz="966788"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643E05BB-69DB-D34B-86FC-5D4AAC3A9279}" type="datetime1">
              <a:rPr lang="en-US" sz="1500">
                <a:solidFill>
                  <a:srgbClr val="0000FF"/>
                </a:solidFill>
              </a:rPr>
              <a:pPr eaLnBrk="1" hangingPunct="1"/>
              <a:t>11/14/12</a:t>
            </a:fld>
            <a:endParaRPr lang="en-US" sz="1500">
              <a:solidFill>
                <a:srgbClr val="0000FF"/>
              </a:solidFill>
            </a:endParaRPr>
          </a:p>
        </p:txBody>
      </p:sp>
      <p:sp>
        <p:nvSpPr>
          <p:cNvPr id="829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800">
                <a:solidFill>
                  <a:schemeClr val="tx1"/>
                </a:solidFill>
                <a:latin typeface="Arial" charset="0"/>
                <a:ea typeface="ＭＳ Ｐゴシック" charset="0"/>
                <a:cs typeface="ＭＳ Ｐゴシック" charset="0"/>
              </a:defRPr>
            </a:lvl1pPr>
            <a:lvl2pPr marL="37931725" indent="-37474525" defTabSz="966788"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500">
                <a:solidFill>
                  <a:srgbClr val="0000FF"/>
                </a:solidFill>
              </a:rPr>
              <a:t>Katsushi Arisaka, UCLA</a:t>
            </a:r>
          </a:p>
        </p:txBody>
      </p:sp>
      <p:sp>
        <p:nvSpPr>
          <p:cNvPr id="829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800">
                <a:solidFill>
                  <a:schemeClr val="tx1"/>
                </a:solidFill>
                <a:latin typeface="Arial" charset="0"/>
                <a:ea typeface="ＭＳ Ｐゴシック" charset="0"/>
                <a:cs typeface="ＭＳ Ｐゴシック" charset="0"/>
              </a:defRPr>
            </a:lvl1pPr>
            <a:lvl2pPr marL="37931725" indent="-37474525" defTabSz="966788"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0922BC25-969C-D14A-8886-9ED6B612734E}" type="slidenum">
              <a:rPr lang="en-US" sz="1500">
                <a:solidFill>
                  <a:srgbClr val="0000FF"/>
                </a:solidFill>
              </a:rPr>
              <a:pPr eaLnBrk="1" hangingPunct="1"/>
              <a:t>20</a:t>
            </a:fld>
            <a:endParaRPr lang="en-US" sz="1500">
              <a:solidFill>
                <a:srgbClr val="0000FF"/>
              </a:solidFill>
            </a:endParaRPr>
          </a:p>
        </p:txBody>
      </p:sp>
      <p:sp>
        <p:nvSpPr>
          <p:cNvPr id="82949" name="Rectangle 2"/>
          <p:cNvSpPr>
            <a:spLocks noGrp="1" noChangeArrowheads="1"/>
          </p:cNvSpPr>
          <p:nvPr>
            <p:ph type="title"/>
          </p:nvPr>
        </p:nvSpPr>
        <p:spPr/>
        <p:txBody>
          <a:bodyPr/>
          <a:lstStyle/>
          <a:p>
            <a:pPr eaLnBrk="1" hangingPunct="1"/>
            <a:r>
              <a:rPr lang="en-US">
                <a:latin typeface="Tahoma" charset="0"/>
                <a:ea typeface="ＭＳ Ｐゴシック" charset="0"/>
                <a:cs typeface="ＭＳ Ｐゴシック" charset="0"/>
              </a:rPr>
              <a:t>Structure of DNA</a:t>
            </a:r>
          </a:p>
        </p:txBody>
      </p:sp>
      <p:pic>
        <p:nvPicPr>
          <p:cNvPr id="82950" name="Picture 3" descr="DNA-backb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914400"/>
            <a:ext cx="5867400"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4" descr="d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4400"/>
            <a:ext cx="40036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27332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800">
                <a:solidFill>
                  <a:schemeClr val="tx1"/>
                </a:solidFill>
                <a:latin typeface="Arial" charset="0"/>
                <a:ea typeface="ＭＳ Ｐゴシック" charset="0"/>
                <a:cs typeface="ＭＳ Ｐゴシック" charset="0"/>
              </a:defRPr>
            </a:lvl1pPr>
            <a:lvl2pPr marL="37931725" indent="-37474525" defTabSz="965200"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36E0C590-722A-5B49-8370-AA4DD04FB541}" type="datetime1">
              <a:rPr lang="en-US" sz="1500">
                <a:solidFill>
                  <a:srgbClr val="0000FF"/>
                </a:solidFill>
              </a:rPr>
              <a:pPr eaLnBrk="1" hangingPunct="1"/>
              <a:t>11/14/12</a:t>
            </a:fld>
            <a:endParaRPr lang="en-US" sz="1500">
              <a:solidFill>
                <a:srgbClr val="0000FF"/>
              </a:solidFill>
            </a:endParaRPr>
          </a:p>
        </p:txBody>
      </p:sp>
      <p:sp>
        <p:nvSpPr>
          <p:cNvPr id="8499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800">
                <a:solidFill>
                  <a:schemeClr val="tx1"/>
                </a:solidFill>
                <a:latin typeface="Arial" charset="0"/>
                <a:ea typeface="ＭＳ Ｐゴシック" charset="0"/>
                <a:cs typeface="ＭＳ Ｐゴシック" charset="0"/>
              </a:defRPr>
            </a:lvl1pPr>
            <a:lvl2pPr marL="37931725" indent="-37474525" defTabSz="965200"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500">
                <a:solidFill>
                  <a:srgbClr val="0000FF"/>
                </a:solidFill>
              </a:rPr>
              <a:t>Katsushi Arisaka,UCLA</a:t>
            </a:r>
          </a:p>
        </p:txBody>
      </p:sp>
      <p:sp>
        <p:nvSpPr>
          <p:cNvPr id="849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800">
                <a:solidFill>
                  <a:schemeClr val="tx1"/>
                </a:solidFill>
                <a:latin typeface="Arial" charset="0"/>
                <a:ea typeface="ＭＳ Ｐゴシック" charset="0"/>
                <a:cs typeface="ＭＳ Ｐゴシック" charset="0"/>
              </a:defRPr>
            </a:lvl1pPr>
            <a:lvl2pPr marL="37931725" indent="-37474525" defTabSz="965200"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0BE8A82B-93E6-AF44-957F-5B26C2EBF867}" type="slidenum">
              <a:rPr lang="en-US" sz="1500">
                <a:solidFill>
                  <a:srgbClr val="0000FF"/>
                </a:solidFill>
              </a:rPr>
              <a:pPr eaLnBrk="1" hangingPunct="1"/>
              <a:t>21</a:t>
            </a:fld>
            <a:endParaRPr lang="en-US" sz="1500">
              <a:solidFill>
                <a:srgbClr val="0000FF"/>
              </a:solidFill>
            </a:endParaRPr>
          </a:p>
        </p:txBody>
      </p:sp>
      <p:sp>
        <p:nvSpPr>
          <p:cNvPr id="84997" name="Rectangle 2"/>
          <p:cNvSpPr>
            <a:spLocks noGrp="1" noChangeArrowheads="1"/>
          </p:cNvSpPr>
          <p:nvPr>
            <p:ph type="title"/>
          </p:nvPr>
        </p:nvSpPr>
        <p:spPr/>
        <p:txBody>
          <a:bodyPr/>
          <a:lstStyle/>
          <a:p>
            <a:pPr eaLnBrk="1" hangingPunct="1"/>
            <a:r>
              <a:rPr lang="en-US">
                <a:latin typeface="Tahoma" charset="0"/>
                <a:ea typeface="ＭＳ Ｐゴシック" charset="0"/>
                <a:cs typeface="ＭＳ Ｐゴシック" charset="0"/>
              </a:rPr>
              <a:t>Symmetry Breaking</a:t>
            </a:r>
          </a:p>
        </p:txBody>
      </p:sp>
      <p:grpSp>
        <p:nvGrpSpPr>
          <p:cNvPr id="2" name="Group 77"/>
          <p:cNvGrpSpPr>
            <a:grpSpLocks/>
          </p:cNvGrpSpPr>
          <p:nvPr/>
        </p:nvGrpSpPr>
        <p:grpSpPr bwMode="auto">
          <a:xfrm>
            <a:off x="3505200" y="3036888"/>
            <a:ext cx="2436813" cy="2133600"/>
            <a:chOff x="3120" y="1962"/>
            <a:chExt cx="1535" cy="1344"/>
          </a:xfrm>
        </p:grpSpPr>
        <p:sp>
          <p:nvSpPr>
            <p:cNvPr id="85071" name="AutoShape 78"/>
            <p:cNvSpPr>
              <a:spLocks noChangeArrowheads="1"/>
            </p:cNvSpPr>
            <p:nvPr/>
          </p:nvSpPr>
          <p:spPr bwMode="auto">
            <a:xfrm>
              <a:off x="3120" y="1962"/>
              <a:ext cx="528" cy="1344"/>
            </a:xfrm>
            <a:prstGeom prst="downArrow">
              <a:avLst>
                <a:gd name="adj1" fmla="val 50000"/>
                <a:gd name="adj2" fmla="val 63636"/>
              </a:avLst>
            </a:prstGeom>
            <a:solidFill>
              <a:schemeClr val="bg1"/>
            </a:solidFill>
            <a:ln w="50800">
              <a:solidFill>
                <a:srgbClr val="FFCC00"/>
              </a:solidFill>
              <a:miter lim="800000"/>
              <a:headEnd/>
              <a:tailEnd/>
            </a:ln>
          </p:spPr>
          <p:txBody>
            <a:bodyPr wrap="none" anchor="ctr"/>
            <a:lstStyle/>
            <a:p>
              <a:pPr algn="ctr"/>
              <a:endParaRPr lang="en-US" b="1">
                <a:latin typeface="Arial Narrow" charset="0"/>
              </a:endParaRPr>
            </a:p>
          </p:txBody>
        </p:sp>
        <p:sp>
          <p:nvSpPr>
            <p:cNvPr id="4043855" name="Text Box 79"/>
            <p:cNvSpPr txBox="1">
              <a:spLocks noChangeArrowheads="1"/>
            </p:cNvSpPr>
            <p:nvPr/>
          </p:nvSpPr>
          <p:spPr bwMode="auto">
            <a:xfrm>
              <a:off x="3608" y="2091"/>
              <a:ext cx="1047" cy="538"/>
            </a:xfrm>
            <a:prstGeom prst="rect">
              <a:avLst/>
            </a:prstGeom>
            <a:noFill/>
            <a:ln w="50800">
              <a:noFill/>
              <a:miter lim="800000"/>
              <a:headEnd/>
              <a:tailEnd/>
            </a:ln>
            <a:effectLst/>
          </p:spPr>
          <p:txBody>
            <a:bodyPr wrap="none">
              <a:spAutoFit/>
            </a:bodyPr>
            <a:lstStyle/>
            <a:p>
              <a:pPr algn="ctr">
                <a:defRPr/>
              </a:pPr>
              <a:r>
                <a:rPr lang="en-US" b="1" i="1" dirty="0">
                  <a:solidFill>
                    <a:srgbClr val="FF9900"/>
                  </a:solidFill>
                  <a:latin typeface="+mn-lt"/>
                  <a:ea typeface="+mn-ea"/>
                  <a:cs typeface="+mn-cs"/>
                </a:rPr>
                <a:t>Symmetry</a:t>
              </a:r>
            </a:p>
            <a:p>
              <a:pPr algn="ctr">
                <a:defRPr/>
              </a:pPr>
              <a:r>
                <a:rPr lang="en-US" b="1" i="1" dirty="0">
                  <a:solidFill>
                    <a:srgbClr val="FF9900"/>
                  </a:solidFill>
                  <a:latin typeface="+mn-lt"/>
                  <a:ea typeface="+mn-ea"/>
                  <a:cs typeface="+mn-cs"/>
                </a:rPr>
                <a:t>Break Down</a:t>
              </a:r>
            </a:p>
          </p:txBody>
        </p:sp>
      </p:grpSp>
      <p:sp>
        <p:nvSpPr>
          <p:cNvPr id="4043857" name="Text Box 81"/>
          <p:cNvSpPr txBox="1">
            <a:spLocks noChangeArrowheads="1"/>
          </p:cNvSpPr>
          <p:nvPr/>
        </p:nvSpPr>
        <p:spPr bwMode="auto">
          <a:xfrm>
            <a:off x="3276600" y="1211263"/>
            <a:ext cx="1704975" cy="782637"/>
          </a:xfrm>
          <a:prstGeom prst="rect">
            <a:avLst/>
          </a:prstGeom>
          <a:noFill/>
          <a:ln w="50800">
            <a:noFill/>
            <a:miter lim="800000"/>
            <a:headEnd/>
            <a:tailEnd/>
          </a:ln>
          <a:effectLst/>
        </p:spPr>
        <p:txBody>
          <a:bodyPr wrap="none" lIns="91424" tIns="45712" rIns="91424" bIns="45712">
            <a:spAutoFit/>
          </a:bodyPr>
          <a:lstStyle/>
          <a:p>
            <a:pPr algn="ctr">
              <a:defRPr/>
            </a:pPr>
            <a:r>
              <a:rPr lang="en-US" sz="4400" b="1" i="1" dirty="0">
                <a:solidFill>
                  <a:srgbClr val="CC00FF"/>
                </a:solidFill>
                <a:latin typeface="+mn-lt"/>
                <a:ea typeface="+mn-ea"/>
                <a:cs typeface="+mn-cs"/>
              </a:rPr>
              <a:t>Simple</a:t>
            </a:r>
          </a:p>
        </p:txBody>
      </p:sp>
      <p:sp>
        <p:nvSpPr>
          <p:cNvPr id="85000" name="Rectangle 82"/>
          <p:cNvSpPr>
            <a:spLocks noChangeArrowheads="1"/>
          </p:cNvSpPr>
          <p:nvPr/>
        </p:nvSpPr>
        <p:spPr bwMode="auto">
          <a:xfrm>
            <a:off x="6705600" y="838200"/>
            <a:ext cx="2133600" cy="1676400"/>
          </a:xfrm>
          <a:prstGeom prst="rect">
            <a:avLst/>
          </a:prstGeom>
          <a:solidFill>
            <a:schemeClr val="bg2"/>
          </a:solidFill>
          <a:ln>
            <a:noFill/>
          </a:ln>
          <a:extLst>
            <a:ext uri="{91240B29-F687-4f45-9708-019B960494DF}">
              <a14:hiddenLine xmlns:a14="http://schemas.microsoft.com/office/drawing/2010/main" w="50800">
                <a:solidFill>
                  <a:srgbClr val="000000"/>
                </a:solidFill>
                <a:miter lim="800000"/>
                <a:headEnd/>
                <a:tailEnd/>
              </a14:hiddenLine>
            </a:ext>
          </a:extLst>
        </p:spPr>
        <p:txBody>
          <a:bodyPr wrap="none" lIns="91424" tIns="45712" rIns="91424" bIns="45712" anchor="ctr"/>
          <a:lstStyle/>
          <a:p>
            <a:pPr algn="ctr"/>
            <a:endParaRPr lang="en-US" b="1">
              <a:latin typeface="Arial Narrow" charset="0"/>
            </a:endParaRPr>
          </a:p>
        </p:txBody>
      </p:sp>
      <p:sp>
        <p:nvSpPr>
          <p:cNvPr id="4043860" name="Text Box 84"/>
          <p:cNvSpPr txBox="1">
            <a:spLocks noChangeArrowheads="1"/>
          </p:cNvSpPr>
          <p:nvPr/>
        </p:nvSpPr>
        <p:spPr bwMode="auto">
          <a:xfrm>
            <a:off x="3200400" y="5791200"/>
            <a:ext cx="2141538" cy="782638"/>
          </a:xfrm>
          <a:prstGeom prst="rect">
            <a:avLst/>
          </a:prstGeom>
          <a:noFill/>
          <a:ln w="50800">
            <a:noFill/>
            <a:miter lim="800000"/>
            <a:headEnd/>
            <a:tailEnd/>
          </a:ln>
          <a:effectLst/>
        </p:spPr>
        <p:txBody>
          <a:bodyPr wrap="none" lIns="91424" tIns="45712" rIns="91424" bIns="45712">
            <a:spAutoFit/>
          </a:bodyPr>
          <a:lstStyle/>
          <a:p>
            <a:pPr algn="ctr">
              <a:defRPr/>
            </a:pPr>
            <a:r>
              <a:rPr lang="en-US" sz="4400" b="1" i="1" dirty="0">
                <a:solidFill>
                  <a:srgbClr val="CC00FF"/>
                </a:solidFill>
                <a:latin typeface="+mn-lt"/>
                <a:ea typeface="+mn-ea"/>
                <a:cs typeface="+mn-cs"/>
              </a:rPr>
              <a:t>Complex</a:t>
            </a:r>
          </a:p>
        </p:txBody>
      </p:sp>
      <p:grpSp>
        <p:nvGrpSpPr>
          <p:cNvPr id="85002" name="Group 88"/>
          <p:cNvGrpSpPr>
            <a:grpSpLocks/>
          </p:cNvGrpSpPr>
          <p:nvPr/>
        </p:nvGrpSpPr>
        <p:grpSpPr bwMode="auto">
          <a:xfrm>
            <a:off x="771525" y="854075"/>
            <a:ext cx="1154113" cy="6003925"/>
            <a:chOff x="771525" y="854075"/>
            <a:chExt cx="1154113" cy="6003925"/>
          </a:xfrm>
        </p:grpSpPr>
        <p:sp>
          <p:nvSpPr>
            <p:cNvPr id="90" name="Text Box 16"/>
            <p:cNvSpPr txBox="1">
              <a:spLocks noChangeArrowheads="1"/>
            </p:cNvSpPr>
            <p:nvPr/>
          </p:nvSpPr>
          <p:spPr bwMode="auto">
            <a:xfrm>
              <a:off x="782638" y="854075"/>
              <a:ext cx="876300" cy="411163"/>
            </a:xfrm>
            <a:prstGeom prst="rect">
              <a:avLst/>
            </a:prstGeom>
            <a:noFill/>
            <a:ln w="31750">
              <a:noFill/>
              <a:miter lim="800000"/>
              <a:headEnd/>
              <a:tailEnd type="none" w="lg" len="med"/>
            </a:ln>
            <a:effectLst/>
          </p:spPr>
          <p:txBody>
            <a:bodyPr>
              <a:spAutoFit/>
            </a:bodyPr>
            <a:lstStyle/>
            <a:p>
              <a:pPr algn="ctr">
                <a:defRPr/>
              </a:pPr>
              <a:r>
                <a:rPr lang="en-US" sz="2000" b="1" dirty="0">
                  <a:solidFill>
                    <a:srgbClr val="FF6600"/>
                  </a:solidFill>
                  <a:latin typeface="+mn-lt"/>
                  <a:ea typeface="+mn-ea"/>
                  <a:cs typeface="+mn-cs"/>
                </a:rPr>
                <a:t>Time </a:t>
              </a:r>
            </a:p>
          </p:txBody>
        </p:sp>
        <p:sp>
          <p:nvSpPr>
            <p:cNvPr id="91" name="Line 17"/>
            <p:cNvSpPr>
              <a:spLocks noChangeAspect="1" noChangeShapeType="1"/>
            </p:cNvSpPr>
            <p:nvPr/>
          </p:nvSpPr>
          <p:spPr bwMode="auto">
            <a:xfrm flipH="1">
              <a:off x="782638" y="1076325"/>
              <a:ext cx="0" cy="5781675"/>
            </a:xfrm>
            <a:prstGeom prst="line">
              <a:avLst/>
            </a:prstGeom>
            <a:noFill/>
            <a:ln w="31750">
              <a:solidFill>
                <a:srgbClr val="FF6600"/>
              </a:solidFill>
              <a:round/>
              <a:headEnd/>
              <a:tailEnd type="none" w="lg" len="med"/>
            </a:ln>
            <a:effectLst/>
          </p:spPr>
          <p:txBody>
            <a:bodyPr/>
            <a:lstStyle/>
            <a:p>
              <a:pPr algn="ctr">
                <a:defRPr/>
              </a:pPr>
              <a:endParaRPr lang="en-US" b="1">
                <a:latin typeface="+mn-lt"/>
                <a:ea typeface="+mn-ea"/>
                <a:cs typeface="+mn-cs"/>
              </a:endParaRPr>
            </a:p>
          </p:txBody>
        </p:sp>
        <p:sp>
          <p:nvSpPr>
            <p:cNvPr id="92" name="Line 18"/>
            <p:cNvSpPr>
              <a:spLocks noChangeShapeType="1"/>
            </p:cNvSpPr>
            <p:nvPr/>
          </p:nvSpPr>
          <p:spPr bwMode="auto">
            <a:xfrm>
              <a:off x="782638" y="1296988"/>
              <a:ext cx="203200" cy="0"/>
            </a:xfrm>
            <a:prstGeom prst="line">
              <a:avLst/>
            </a:prstGeom>
            <a:noFill/>
            <a:ln w="31750">
              <a:solidFill>
                <a:srgbClr val="FF6600"/>
              </a:solidFill>
              <a:round/>
              <a:headEnd/>
              <a:tailEnd type="none" w="lg" len="med"/>
            </a:ln>
            <a:effectLst/>
          </p:spPr>
          <p:txBody>
            <a:bodyPr/>
            <a:lstStyle/>
            <a:p>
              <a:pPr algn="ctr">
                <a:defRPr/>
              </a:pPr>
              <a:endParaRPr lang="en-US" b="1">
                <a:latin typeface="+mn-lt"/>
                <a:ea typeface="+mn-ea"/>
                <a:cs typeface="+mn-cs"/>
              </a:endParaRPr>
            </a:p>
          </p:txBody>
        </p:sp>
        <p:sp>
          <p:nvSpPr>
            <p:cNvPr id="93" name="Line 19"/>
            <p:cNvSpPr>
              <a:spLocks noChangeShapeType="1"/>
            </p:cNvSpPr>
            <p:nvPr/>
          </p:nvSpPr>
          <p:spPr bwMode="auto">
            <a:xfrm>
              <a:off x="787400" y="1658938"/>
              <a:ext cx="201613" cy="0"/>
            </a:xfrm>
            <a:prstGeom prst="line">
              <a:avLst/>
            </a:prstGeom>
            <a:noFill/>
            <a:ln w="31750">
              <a:solidFill>
                <a:srgbClr val="FF6600"/>
              </a:solidFill>
              <a:round/>
              <a:headEnd/>
              <a:tailEnd type="none" w="lg" len="med"/>
            </a:ln>
            <a:effectLst/>
          </p:spPr>
          <p:txBody>
            <a:bodyPr/>
            <a:lstStyle/>
            <a:p>
              <a:pPr algn="ctr">
                <a:defRPr/>
              </a:pPr>
              <a:endParaRPr lang="en-US" b="1">
                <a:latin typeface="+mn-lt"/>
                <a:ea typeface="+mn-ea"/>
                <a:cs typeface="+mn-cs"/>
              </a:endParaRPr>
            </a:p>
          </p:txBody>
        </p:sp>
        <p:sp>
          <p:nvSpPr>
            <p:cNvPr id="94" name="Line 20"/>
            <p:cNvSpPr>
              <a:spLocks noChangeShapeType="1"/>
            </p:cNvSpPr>
            <p:nvPr/>
          </p:nvSpPr>
          <p:spPr bwMode="auto">
            <a:xfrm>
              <a:off x="787400" y="2041525"/>
              <a:ext cx="201613" cy="0"/>
            </a:xfrm>
            <a:prstGeom prst="line">
              <a:avLst/>
            </a:prstGeom>
            <a:noFill/>
            <a:ln w="31750">
              <a:solidFill>
                <a:srgbClr val="FF6600"/>
              </a:solidFill>
              <a:round/>
              <a:headEnd/>
              <a:tailEnd type="none" w="lg" len="med"/>
            </a:ln>
            <a:effectLst/>
          </p:spPr>
          <p:txBody>
            <a:bodyPr/>
            <a:lstStyle/>
            <a:p>
              <a:pPr algn="ctr">
                <a:defRPr/>
              </a:pPr>
              <a:endParaRPr lang="en-US" b="1">
                <a:latin typeface="+mn-lt"/>
                <a:ea typeface="+mn-ea"/>
                <a:cs typeface="+mn-cs"/>
              </a:endParaRPr>
            </a:p>
          </p:txBody>
        </p:sp>
        <p:sp>
          <p:nvSpPr>
            <p:cNvPr id="95" name="Line 21"/>
            <p:cNvSpPr>
              <a:spLocks noChangeShapeType="1"/>
            </p:cNvSpPr>
            <p:nvPr/>
          </p:nvSpPr>
          <p:spPr bwMode="auto">
            <a:xfrm>
              <a:off x="795338" y="2405063"/>
              <a:ext cx="203200" cy="0"/>
            </a:xfrm>
            <a:prstGeom prst="line">
              <a:avLst/>
            </a:prstGeom>
            <a:noFill/>
            <a:ln w="31750">
              <a:solidFill>
                <a:srgbClr val="FF6600"/>
              </a:solidFill>
              <a:round/>
              <a:headEnd/>
              <a:tailEnd type="none" w="lg" len="med"/>
            </a:ln>
            <a:effectLst/>
          </p:spPr>
          <p:txBody>
            <a:bodyPr/>
            <a:lstStyle/>
            <a:p>
              <a:pPr algn="ctr">
                <a:defRPr/>
              </a:pPr>
              <a:endParaRPr lang="en-US" b="1">
                <a:latin typeface="+mn-lt"/>
                <a:ea typeface="+mn-ea"/>
                <a:cs typeface="+mn-cs"/>
              </a:endParaRPr>
            </a:p>
          </p:txBody>
        </p:sp>
        <p:sp>
          <p:nvSpPr>
            <p:cNvPr id="96" name="Line 22"/>
            <p:cNvSpPr>
              <a:spLocks noChangeShapeType="1"/>
            </p:cNvSpPr>
            <p:nvPr/>
          </p:nvSpPr>
          <p:spPr bwMode="auto">
            <a:xfrm>
              <a:off x="804863" y="2784475"/>
              <a:ext cx="201612" cy="0"/>
            </a:xfrm>
            <a:prstGeom prst="line">
              <a:avLst/>
            </a:prstGeom>
            <a:noFill/>
            <a:ln w="31750">
              <a:solidFill>
                <a:srgbClr val="FF6600"/>
              </a:solidFill>
              <a:round/>
              <a:headEnd/>
              <a:tailEnd type="none" w="lg" len="med"/>
            </a:ln>
            <a:effectLst/>
          </p:spPr>
          <p:txBody>
            <a:bodyPr/>
            <a:lstStyle/>
            <a:p>
              <a:pPr algn="ctr">
                <a:defRPr/>
              </a:pPr>
              <a:endParaRPr lang="en-US" b="1">
                <a:latin typeface="+mn-lt"/>
                <a:ea typeface="+mn-ea"/>
                <a:cs typeface="+mn-cs"/>
              </a:endParaRPr>
            </a:p>
          </p:txBody>
        </p:sp>
        <p:sp>
          <p:nvSpPr>
            <p:cNvPr id="97" name="Line 23"/>
            <p:cNvSpPr>
              <a:spLocks noChangeShapeType="1"/>
            </p:cNvSpPr>
            <p:nvPr/>
          </p:nvSpPr>
          <p:spPr bwMode="auto">
            <a:xfrm>
              <a:off x="793750" y="3152775"/>
              <a:ext cx="201613" cy="0"/>
            </a:xfrm>
            <a:prstGeom prst="line">
              <a:avLst/>
            </a:prstGeom>
            <a:noFill/>
            <a:ln w="31750">
              <a:solidFill>
                <a:srgbClr val="FF6600"/>
              </a:solidFill>
              <a:round/>
              <a:headEnd/>
              <a:tailEnd type="none" w="lg" len="med"/>
            </a:ln>
            <a:effectLst/>
          </p:spPr>
          <p:txBody>
            <a:bodyPr/>
            <a:lstStyle/>
            <a:p>
              <a:pPr algn="ctr">
                <a:defRPr/>
              </a:pPr>
              <a:endParaRPr lang="en-US" b="1">
                <a:latin typeface="+mn-lt"/>
                <a:ea typeface="+mn-ea"/>
                <a:cs typeface="+mn-cs"/>
              </a:endParaRPr>
            </a:p>
          </p:txBody>
        </p:sp>
        <p:sp>
          <p:nvSpPr>
            <p:cNvPr id="98" name="Line 24"/>
            <p:cNvSpPr>
              <a:spLocks noChangeShapeType="1"/>
            </p:cNvSpPr>
            <p:nvPr/>
          </p:nvSpPr>
          <p:spPr bwMode="auto">
            <a:xfrm>
              <a:off x="801688" y="3525838"/>
              <a:ext cx="203200" cy="0"/>
            </a:xfrm>
            <a:prstGeom prst="line">
              <a:avLst/>
            </a:prstGeom>
            <a:noFill/>
            <a:ln w="31750">
              <a:solidFill>
                <a:srgbClr val="FF6600"/>
              </a:solidFill>
              <a:round/>
              <a:headEnd/>
              <a:tailEnd type="none" w="lg" len="med"/>
            </a:ln>
            <a:effectLst/>
          </p:spPr>
          <p:txBody>
            <a:bodyPr/>
            <a:lstStyle/>
            <a:p>
              <a:pPr algn="ctr">
                <a:defRPr/>
              </a:pPr>
              <a:endParaRPr lang="en-US" b="1">
                <a:latin typeface="+mn-lt"/>
                <a:ea typeface="+mn-ea"/>
                <a:cs typeface="+mn-cs"/>
              </a:endParaRPr>
            </a:p>
          </p:txBody>
        </p:sp>
        <p:sp>
          <p:nvSpPr>
            <p:cNvPr id="99" name="Line 25"/>
            <p:cNvSpPr>
              <a:spLocks noChangeShapeType="1"/>
            </p:cNvSpPr>
            <p:nvPr/>
          </p:nvSpPr>
          <p:spPr bwMode="auto">
            <a:xfrm>
              <a:off x="804863" y="3902075"/>
              <a:ext cx="201612" cy="0"/>
            </a:xfrm>
            <a:prstGeom prst="line">
              <a:avLst/>
            </a:prstGeom>
            <a:noFill/>
            <a:ln w="31750">
              <a:solidFill>
                <a:srgbClr val="FF6600"/>
              </a:solidFill>
              <a:round/>
              <a:headEnd/>
              <a:tailEnd type="none" w="lg" len="med"/>
            </a:ln>
            <a:effectLst/>
          </p:spPr>
          <p:txBody>
            <a:bodyPr/>
            <a:lstStyle/>
            <a:p>
              <a:pPr algn="ctr">
                <a:defRPr/>
              </a:pPr>
              <a:endParaRPr lang="en-US" b="1">
                <a:latin typeface="+mn-lt"/>
                <a:ea typeface="+mn-ea"/>
                <a:cs typeface="+mn-cs"/>
              </a:endParaRPr>
            </a:p>
          </p:txBody>
        </p:sp>
        <p:sp>
          <p:nvSpPr>
            <p:cNvPr id="100" name="Line 26"/>
            <p:cNvSpPr>
              <a:spLocks noChangeShapeType="1"/>
            </p:cNvSpPr>
            <p:nvPr/>
          </p:nvSpPr>
          <p:spPr bwMode="auto">
            <a:xfrm>
              <a:off x="793750" y="4265613"/>
              <a:ext cx="201613" cy="0"/>
            </a:xfrm>
            <a:prstGeom prst="line">
              <a:avLst/>
            </a:prstGeom>
            <a:noFill/>
            <a:ln w="31750">
              <a:solidFill>
                <a:srgbClr val="FF6600"/>
              </a:solidFill>
              <a:round/>
              <a:headEnd/>
              <a:tailEnd type="none" w="lg" len="med"/>
            </a:ln>
            <a:effectLst/>
          </p:spPr>
          <p:txBody>
            <a:bodyPr/>
            <a:lstStyle/>
            <a:p>
              <a:pPr algn="ctr">
                <a:defRPr/>
              </a:pPr>
              <a:endParaRPr lang="en-US" b="1">
                <a:latin typeface="+mn-lt"/>
                <a:ea typeface="+mn-ea"/>
                <a:cs typeface="+mn-cs"/>
              </a:endParaRPr>
            </a:p>
          </p:txBody>
        </p:sp>
        <p:sp>
          <p:nvSpPr>
            <p:cNvPr id="101" name="Line 27"/>
            <p:cNvSpPr>
              <a:spLocks noChangeShapeType="1"/>
            </p:cNvSpPr>
            <p:nvPr/>
          </p:nvSpPr>
          <p:spPr bwMode="auto">
            <a:xfrm>
              <a:off x="782638" y="4621213"/>
              <a:ext cx="203200" cy="0"/>
            </a:xfrm>
            <a:prstGeom prst="line">
              <a:avLst/>
            </a:prstGeom>
            <a:noFill/>
            <a:ln w="31750">
              <a:solidFill>
                <a:srgbClr val="FF6600"/>
              </a:solidFill>
              <a:round/>
              <a:headEnd/>
              <a:tailEnd type="none" w="lg" len="med"/>
            </a:ln>
            <a:effectLst/>
          </p:spPr>
          <p:txBody>
            <a:bodyPr/>
            <a:lstStyle/>
            <a:p>
              <a:pPr algn="ctr">
                <a:defRPr/>
              </a:pPr>
              <a:endParaRPr lang="en-US" b="1">
                <a:latin typeface="+mn-lt"/>
                <a:ea typeface="+mn-ea"/>
                <a:cs typeface="+mn-cs"/>
              </a:endParaRPr>
            </a:p>
          </p:txBody>
        </p:sp>
        <p:sp>
          <p:nvSpPr>
            <p:cNvPr id="102" name="Line 28"/>
            <p:cNvSpPr>
              <a:spLocks noChangeShapeType="1"/>
            </p:cNvSpPr>
            <p:nvPr/>
          </p:nvSpPr>
          <p:spPr bwMode="auto">
            <a:xfrm>
              <a:off x="782638" y="5008563"/>
              <a:ext cx="203200" cy="0"/>
            </a:xfrm>
            <a:prstGeom prst="line">
              <a:avLst/>
            </a:prstGeom>
            <a:noFill/>
            <a:ln w="31750">
              <a:solidFill>
                <a:srgbClr val="FF6600"/>
              </a:solidFill>
              <a:round/>
              <a:headEnd/>
              <a:tailEnd type="none" w="lg" len="med"/>
            </a:ln>
            <a:effectLst/>
          </p:spPr>
          <p:txBody>
            <a:bodyPr/>
            <a:lstStyle/>
            <a:p>
              <a:pPr algn="ctr">
                <a:defRPr/>
              </a:pPr>
              <a:endParaRPr lang="en-US" b="1">
                <a:latin typeface="+mn-lt"/>
                <a:ea typeface="+mn-ea"/>
                <a:cs typeface="+mn-cs"/>
              </a:endParaRPr>
            </a:p>
          </p:txBody>
        </p:sp>
        <p:sp>
          <p:nvSpPr>
            <p:cNvPr id="85052" name="Text Box 30"/>
            <p:cNvSpPr txBox="1">
              <a:spLocks noChangeArrowheads="1"/>
            </p:cNvSpPr>
            <p:nvPr/>
          </p:nvSpPr>
          <p:spPr bwMode="auto">
            <a:xfrm>
              <a:off x="1011238" y="1906588"/>
              <a:ext cx="674687"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000" b="1">
                  <a:solidFill>
                    <a:srgbClr val="FF6600"/>
                  </a:solidFill>
                  <a:latin typeface="Arial Narrow" charset="0"/>
                </a:rPr>
                <a:t>2</a:t>
              </a:r>
              <a:endParaRPr lang="en-US" sz="2000" b="1" baseline="30000">
                <a:solidFill>
                  <a:srgbClr val="FF6600"/>
                </a:solidFill>
                <a:latin typeface="Arial Narrow" charset="0"/>
              </a:endParaRPr>
            </a:p>
          </p:txBody>
        </p:sp>
        <p:sp>
          <p:nvSpPr>
            <p:cNvPr id="85053" name="Text Box 31"/>
            <p:cNvSpPr txBox="1">
              <a:spLocks noChangeArrowheads="1"/>
            </p:cNvSpPr>
            <p:nvPr/>
          </p:nvSpPr>
          <p:spPr bwMode="auto">
            <a:xfrm>
              <a:off x="1011238" y="2239963"/>
              <a:ext cx="7620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endParaRPr lang="en-US" sz="2000" b="1" baseline="30000">
                <a:solidFill>
                  <a:srgbClr val="FF6600"/>
                </a:solidFill>
                <a:latin typeface="Arial Narrow" charset="0"/>
              </a:endParaRPr>
            </a:p>
          </p:txBody>
        </p:sp>
        <p:sp>
          <p:nvSpPr>
            <p:cNvPr id="85054" name="Text Box 32"/>
            <p:cNvSpPr txBox="1">
              <a:spLocks noChangeArrowheads="1"/>
            </p:cNvSpPr>
            <p:nvPr/>
          </p:nvSpPr>
          <p:spPr bwMode="auto">
            <a:xfrm>
              <a:off x="1163638" y="2346325"/>
              <a:ext cx="7620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endParaRPr lang="en-US" sz="2000" b="1" baseline="30000">
                <a:solidFill>
                  <a:srgbClr val="FF6600"/>
                </a:solidFill>
                <a:latin typeface="Arial Narrow" charset="0"/>
              </a:endParaRPr>
            </a:p>
          </p:txBody>
        </p:sp>
        <p:sp>
          <p:nvSpPr>
            <p:cNvPr id="106" name="Line 33"/>
            <p:cNvSpPr>
              <a:spLocks noChangeShapeType="1"/>
            </p:cNvSpPr>
            <p:nvPr/>
          </p:nvSpPr>
          <p:spPr bwMode="auto">
            <a:xfrm>
              <a:off x="771525" y="5397500"/>
              <a:ext cx="201613" cy="0"/>
            </a:xfrm>
            <a:prstGeom prst="line">
              <a:avLst/>
            </a:prstGeom>
            <a:noFill/>
            <a:ln w="31750">
              <a:solidFill>
                <a:srgbClr val="FF6600"/>
              </a:solidFill>
              <a:round/>
              <a:headEnd/>
              <a:tailEnd type="none" w="lg" len="med"/>
            </a:ln>
            <a:effectLst/>
          </p:spPr>
          <p:txBody>
            <a:bodyPr/>
            <a:lstStyle/>
            <a:p>
              <a:pPr algn="ctr">
                <a:defRPr/>
              </a:pPr>
              <a:endParaRPr lang="en-US" b="1">
                <a:latin typeface="+mn-lt"/>
                <a:ea typeface="+mn-ea"/>
                <a:cs typeface="+mn-cs"/>
              </a:endParaRPr>
            </a:p>
          </p:txBody>
        </p:sp>
        <p:sp>
          <p:nvSpPr>
            <p:cNvPr id="107" name="Line 34"/>
            <p:cNvSpPr>
              <a:spLocks noChangeShapeType="1"/>
            </p:cNvSpPr>
            <p:nvPr/>
          </p:nvSpPr>
          <p:spPr bwMode="auto">
            <a:xfrm>
              <a:off x="779463" y="5770563"/>
              <a:ext cx="203200" cy="0"/>
            </a:xfrm>
            <a:prstGeom prst="line">
              <a:avLst/>
            </a:prstGeom>
            <a:noFill/>
            <a:ln w="31750">
              <a:solidFill>
                <a:srgbClr val="FF6600"/>
              </a:solidFill>
              <a:round/>
              <a:headEnd/>
              <a:tailEnd type="none" w="lg" len="med"/>
            </a:ln>
            <a:effectLst/>
          </p:spPr>
          <p:txBody>
            <a:bodyPr/>
            <a:lstStyle/>
            <a:p>
              <a:pPr algn="ctr">
                <a:defRPr/>
              </a:pPr>
              <a:endParaRPr lang="en-US" b="1">
                <a:latin typeface="+mn-lt"/>
                <a:ea typeface="+mn-ea"/>
                <a:cs typeface="+mn-cs"/>
              </a:endParaRPr>
            </a:p>
          </p:txBody>
        </p:sp>
        <p:sp>
          <p:nvSpPr>
            <p:cNvPr id="108" name="Line 35"/>
            <p:cNvSpPr>
              <a:spLocks noChangeShapeType="1"/>
            </p:cNvSpPr>
            <p:nvPr/>
          </p:nvSpPr>
          <p:spPr bwMode="auto">
            <a:xfrm>
              <a:off x="782638" y="6146800"/>
              <a:ext cx="201612" cy="0"/>
            </a:xfrm>
            <a:prstGeom prst="line">
              <a:avLst/>
            </a:prstGeom>
            <a:noFill/>
            <a:ln w="31750">
              <a:solidFill>
                <a:srgbClr val="FF6600"/>
              </a:solidFill>
              <a:round/>
              <a:headEnd/>
              <a:tailEnd type="none" w="lg" len="med"/>
            </a:ln>
            <a:effectLst/>
          </p:spPr>
          <p:txBody>
            <a:bodyPr/>
            <a:lstStyle/>
            <a:p>
              <a:pPr algn="ctr">
                <a:defRPr/>
              </a:pPr>
              <a:endParaRPr lang="en-US" b="1">
                <a:latin typeface="+mn-lt"/>
                <a:ea typeface="+mn-ea"/>
                <a:cs typeface="+mn-cs"/>
              </a:endParaRPr>
            </a:p>
          </p:txBody>
        </p:sp>
        <p:sp>
          <p:nvSpPr>
            <p:cNvPr id="109" name="Line 36"/>
            <p:cNvSpPr>
              <a:spLocks noChangeShapeType="1"/>
            </p:cNvSpPr>
            <p:nvPr/>
          </p:nvSpPr>
          <p:spPr bwMode="auto">
            <a:xfrm>
              <a:off x="771525" y="6508750"/>
              <a:ext cx="201613" cy="0"/>
            </a:xfrm>
            <a:prstGeom prst="line">
              <a:avLst/>
            </a:prstGeom>
            <a:noFill/>
            <a:ln w="31750">
              <a:solidFill>
                <a:srgbClr val="FF6600"/>
              </a:solidFill>
              <a:round/>
              <a:headEnd/>
              <a:tailEnd type="none" w="lg" len="med"/>
            </a:ln>
            <a:effectLst/>
          </p:spPr>
          <p:txBody>
            <a:bodyPr/>
            <a:lstStyle/>
            <a:p>
              <a:pPr algn="ctr">
                <a:defRPr/>
              </a:pPr>
              <a:endParaRPr lang="en-US" b="1">
                <a:latin typeface="+mn-lt"/>
                <a:ea typeface="+mn-ea"/>
                <a:cs typeface="+mn-cs"/>
              </a:endParaRPr>
            </a:p>
          </p:txBody>
        </p:sp>
        <p:sp>
          <p:nvSpPr>
            <p:cNvPr id="85059" name="Text Box 37"/>
            <p:cNvSpPr txBox="1">
              <a:spLocks noChangeArrowheads="1"/>
            </p:cNvSpPr>
            <p:nvPr/>
          </p:nvSpPr>
          <p:spPr bwMode="auto">
            <a:xfrm>
              <a:off x="1000125" y="2238375"/>
              <a:ext cx="674688"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000" b="1">
                  <a:solidFill>
                    <a:srgbClr val="FF6600"/>
                  </a:solidFill>
                  <a:latin typeface="Arial Narrow" charset="0"/>
                </a:rPr>
                <a:t>3</a:t>
              </a:r>
              <a:endParaRPr lang="en-US" sz="2000" b="1" baseline="30000">
                <a:solidFill>
                  <a:srgbClr val="FF6600"/>
                </a:solidFill>
                <a:latin typeface="Arial Narrow" charset="0"/>
              </a:endParaRPr>
            </a:p>
          </p:txBody>
        </p:sp>
        <p:sp>
          <p:nvSpPr>
            <p:cNvPr id="85060" name="Text Box 38"/>
            <p:cNvSpPr txBox="1">
              <a:spLocks noChangeArrowheads="1"/>
            </p:cNvSpPr>
            <p:nvPr/>
          </p:nvSpPr>
          <p:spPr bwMode="auto">
            <a:xfrm>
              <a:off x="1000125" y="2625725"/>
              <a:ext cx="674688"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000" b="1">
                  <a:solidFill>
                    <a:srgbClr val="FF6600"/>
                  </a:solidFill>
                  <a:latin typeface="Arial Narrow" charset="0"/>
                </a:rPr>
                <a:t>4</a:t>
              </a:r>
              <a:endParaRPr lang="en-US" sz="2000" b="1" baseline="30000">
                <a:solidFill>
                  <a:srgbClr val="FF6600"/>
                </a:solidFill>
                <a:latin typeface="Arial Narrow" charset="0"/>
              </a:endParaRPr>
            </a:p>
          </p:txBody>
        </p:sp>
        <p:sp>
          <p:nvSpPr>
            <p:cNvPr id="85061" name="Text Box 39"/>
            <p:cNvSpPr txBox="1">
              <a:spLocks noChangeArrowheads="1"/>
            </p:cNvSpPr>
            <p:nvPr/>
          </p:nvSpPr>
          <p:spPr bwMode="auto">
            <a:xfrm>
              <a:off x="1000125" y="3017838"/>
              <a:ext cx="674688"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000" b="1">
                  <a:solidFill>
                    <a:srgbClr val="FF6600"/>
                  </a:solidFill>
                  <a:latin typeface="Arial Narrow" charset="0"/>
                </a:rPr>
                <a:t>5</a:t>
              </a:r>
              <a:endParaRPr lang="en-US" sz="2000" b="1" baseline="30000">
                <a:solidFill>
                  <a:srgbClr val="FF6600"/>
                </a:solidFill>
                <a:latin typeface="Arial Narrow" charset="0"/>
              </a:endParaRPr>
            </a:p>
          </p:txBody>
        </p:sp>
        <p:sp>
          <p:nvSpPr>
            <p:cNvPr id="85062" name="Text Box 40"/>
            <p:cNvSpPr txBox="1">
              <a:spLocks noChangeArrowheads="1"/>
            </p:cNvSpPr>
            <p:nvPr/>
          </p:nvSpPr>
          <p:spPr bwMode="auto">
            <a:xfrm>
              <a:off x="1000125" y="3402013"/>
              <a:ext cx="674688"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000" b="1">
                  <a:solidFill>
                    <a:srgbClr val="FF6600"/>
                  </a:solidFill>
                  <a:latin typeface="Arial Narrow" charset="0"/>
                </a:rPr>
                <a:t>6</a:t>
              </a:r>
              <a:endParaRPr lang="en-US" sz="2000" b="1" baseline="30000">
                <a:solidFill>
                  <a:srgbClr val="FF6600"/>
                </a:solidFill>
                <a:latin typeface="Arial Narrow" charset="0"/>
              </a:endParaRPr>
            </a:p>
          </p:txBody>
        </p:sp>
        <p:sp>
          <p:nvSpPr>
            <p:cNvPr id="85063" name="Text Box 41"/>
            <p:cNvSpPr txBox="1">
              <a:spLocks noChangeArrowheads="1"/>
            </p:cNvSpPr>
            <p:nvPr/>
          </p:nvSpPr>
          <p:spPr bwMode="auto">
            <a:xfrm>
              <a:off x="1000125" y="3789363"/>
              <a:ext cx="674688"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000" b="1">
                  <a:solidFill>
                    <a:srgbClr val="FF6600"/>
                  </a:solidFill>
                  <a:latin typeface="Arial Narrow" charset="0"/>
                </a:rPr>
                <a:t>7</a:t>
              </a:r>
              <a:endParaRPr lang="en-US" sz="2000" b="1" baseline="30000">
                <a:solidFill>
                  <a:srgbClr val="FF6600"/>
                </a:solidFill>
                <a:latin typeface="Arial Narrow" charset="0"/>
              </a:endParaRPr>
            </a:p>
          </p:txBody>
        </p:sp>
        <p:sp>
          <p:nvSpPr>
            <p:cNvPr id="85064" name="Text Box 42"/>
            <p:cNvSpPr txBox="1">
              <a:spLocks noChangeArrowheads="1"/>
            </p:cNvSpPr>
            <p:nvPr/>
          </p:nvSpPr>
          <p:spPr bwMode="auto">
            <a:xfrm>
              <a:off x="1000125" y="4122738"/>
              <a:ext cx="674688"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000" b="1">
                  <a:solidFill>
                    <a:srgbClr val="FF6600"/>
                  </a:solidFill>
                  <a:latin typeface="Arial Narrow" charset="0"/>
                </a:rPr>
                <a:t>8</a:t>
              </a:r>
              <a:endParaRPr lang="en-US" sz="2000" b="1" baseline="30000">
                <a:solidFill>
                  <a:srgbClr val="FF6600"/>
                </a:solidFill>
                <a:latin typeface="Arial Narrow" charset="0"/>
              </a:endParaRPr>
            </a:p>
          </p:txBody>
        </p:sp>
        <p:sp>
          <p:nvSpPr>
            <p:cNvPr id="85065" name="Text Box 43"/>
            <p:cNvSpPr txBox="1">
              <a:spLocks noChangeArrowheads="1"/>
            </p:cNvSpPr>
            <p:nvPr/>
          </p:nvSpPr>
          <p:spPr bwMode="auto">
            <a:xfrm>
              <a:off x="1000125" y="4510088"/>
              <a:ext cx="674688"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000" b="1">
                  <a:solidFill>
                    <a:srgbClr val="FF6600"/>
                  </a:solidFill>
                  <a:latin typeface="Arial Narrow" charset="0"/>
                </a:rPr>
                <a:t>9</a:t>
              </a:r>
              <a:endParaRPr lang="en-US" sz="2000" b="1" baseline="30000">
                <a:solidFill>
                  <a:srgbClr val="FF6600"/>
                </a:solidFill>
                <a:latin typeface="Arial Narrow" charset="0"/>
              </a:endParaRPr>
            </a:p>
          </p:txBody>
        </p:sp>
        <p:sp>
          <p:nvSpPr>
            <p:cNvPr id="85066" name="Text Box 44"/>
            <p:cNvSpPr txBox="1">
              <a:spLocks noChangeArrowheads="1"/>
            </p:cNvSpPr>
            <p:nvPr/>
          </p:nvSpPr>
          <p:spPr bwMode="auto">
            <a:xfrm>
              <a:off x="1000125" y="4897438"/>
              <a:ext cx="674688"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000" b="1">
                  <a:solidFill>
                    <a:srgbClr val="FF6600"/>
                  </a:solidFill>
                  <a:latin typeface="Arial Narrow" charset="0"/>
                </a:rPr>
                <a:t>10</a:t>
              </a:r>
              <a:endParaRPr lang="en-US" sz="2000" b="1" baseline="30000">
                <a:solidFill>
                  <a:srgbClr val="FF6600"/>
                </a:solidFill>
                <a:latin typeface="Arial Narrow" charset="0"/>
              </a:endParaRPr>
            </a:p>
          </p:txBody>
        </p:sp>
        <p:sp>
          <p:nvSpPr>
            <p:cNvPr id="85067" name="Text Box 45"/>
            <p:cNvSpPr txBox="1">
              <a:spLocks noChangeArrowheads="1"/>
            </p:cNvSpPr>
            <p:nvPr/>
          </p:nvSpPr>
          <p:spPr bwMode="auto">
            <a:xfrm>
              <a:off x="1000125" y="5287963"/>
              <a:ext cx="674688"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000" b="1">
                  <a:solidFill>
                    <a:srgbClr val="FF6600"/>
                  </a:solidFill>
                  <a:latin typeface="Arial Narrow" charset="0"/>
                </a:rPr>
                <a:t>11</a:t>
              </a:r>
              <a:endParaRPr lang="en-US" sz="2000" b="1" baseline="30000">
                <a:solidFill>
                  <a:srgbClr val="FF6600"/>
                </a:solidFill>
                <a:latin typeface="Arial Narrow" charset="0"/>
              </a:endParaRPr>
            </a:p>
          </p:txBody>
        </p:sp>
        <p:sp>
          <p:nvSpPr>
            <p:cNvPr id="85068" name="Text Box 46"/>
            <p:cNvSpPr txBox="1">
              <a:spLocks noChangeArrowheads="1"/>
            </p:cNvSpPr>
            <p:nvPr/>
          </p:nvSpPr>
          <p:spPr bwMode="auto">
            <a:xfrm>
              <a:off x="1000125" y="5616575"/>
              <a:ext cx="674688"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000" b="1">
                  <a:solidFill>
                    <a:srgbClr val="FF6600"/>
                  </a:solidFill>
                  <a:latin typeface="Arial Narrow" charset="0"/>
                </a:rPr>
                <a:t>12</a:t>
              </a:r>
              <a:endParaRPr lang="en-US" sz="2000" b="1" baseline="30000">
                <a:solidFill>
                  <a:srgbClr val="FF6600"/>
                </a:solidFill>
                <a:latin typeface="Arial Narrow" charset="0"/>
              </a:endParaRPr>
            </a:p>
          </p:txBody>
        </p:sp>
        <p:sp>
          <p:nvSpPr>
            <p:cNvPr id="85069" name="Text Box 47"/>
            <p:cNvSpPr txBox="1">
              <a:spLocks noChangeArrowheads="1"/>
            </p:cNvSpPr>
            <p:nvPr/>
          </p:nvSpPr>
          <p:spPr bwMode="auto">
            <a:xfrm>
              <a:off x="1000125" y="6005513"/>
              <a:ext cx="674688"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000" b="1">
                  <a:solidFill>
                    <a:srgbClr val="FF6600"/>
                  </a:solidFill>
                  <a:latin typeface="Arial Narrow" charset="0"/>
                </a:rPr>
                <a:t>13</a:t>
              </a:r>
              <a:endParaRPr lang="en-US" sz="2000" b="1" baseline="30000">
                <a:solidFill>
                  <a:srgbClr val="FF6600"/>
                </a:solidFill>
                <a:latin typeface="Arial Narrow" charset="0"/>
              </a:endParaRPr>
            </a:p>
          </p:txBody>
        </p:sp>
        <p:sp>
          <p:nvSpPr>
            <p:cNvPr id="85070" name="Text Box 48"/>
            <p:cNvSpPr txBox="1">
              <a:spLocks noChangeArrowheads="1"/>
            </p:cNvSpPr>
            <p:nvPr/>
          </p:nvSpPr>
          <p:spPr bwMode="auto">
            <a:xfrm>
              <a:off x="1000125" y="6396038"/>
              <a:ext cx="674688"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000" b="1">
                  <a:solidFill>
                    <a:srgbClr val="FF6600"/>
                  </a:solidFill>
                  <a:latin typeface="Arial Narrow" charset="0"/>
                </a:rPr>
                <a:t>14</a:t>
              </a:r>
              <a:endParaRPr lang="en-US" sz="2000" b="1" baseline="30000">
                <a:solidFill>
                  <a:srgbClr val="FF6600"/>
                </a:solidFill>
                <a:latin typeface="Arial Narrow" charset="0"/>
              </a:endParaRPr>
            </a:p>
          </p:txBody>
        </p:sp>
      </p:grpSp>
      <p:sp>
        <p:nvSpPr>
          <p:cNvPr id="122" name="Text Box 3"/>
          <p:cNvSpPr txBox="1">
            <a:spLocks noChangeArrowheads="1"/>
          </p:cNvSpPr>
          <p:nvPr/>
        </p:nvSpPr>
        <p:spPr bwMode="auto">
          <a:xfrm>
            <a:off x="1011238" y="1501775"/>
            <a:ext cx="1427162" cy="404813"/>
          </a:xfrm>
          <a:prstGeom prst="rect">
            <a:avLst/>
          </a:prstGeom>
          <a:noFill/>
          <a:ln w="31750">
            <a:noFill/>
            <a:miter lim="800000"/>
            <a:headEnd/>
            <a:tailEnd type="none" w="lg" len="med"/>
          </a:ln>
          <a:effectLst/>
        </p:spPr>
        <p:txBody>
          <a:bodyPr lIns="91424" tIns="45712" rIns="91424" bIns="45712">
            <a:spAutoFit/>
          </a:bodyPr>
          <a:lstStyle/>
          <a:p>
            <a:pPr algn="ctr">
              <a:defRPr/>
            </a:pPr>
            <a:r>
              <a:rPr lang="en-US" sz="2000" b="1" dirty="0">
                <a:solidFill>
                  <a:srgbClr val="FF6600"/>
                </a:solidFill>
                <a:latin typeface="+mn-lt"/>
                <a:ea typeface="+mn-ea"/>
                <a:cs typeface="+mn-cs"/>
              </a:rPr>
              <a:t>1B years</a:t>
            </a:r>
          </a:p>
        </p:txBody>
      </p:sp>
      <p:sp>
        <p:nvSpPr>
          <p:cNvPr id="85004" name="Text Box 29"/>
          <p:cNvSpPr txBox="1">
            <a:spLocks noChangeArrowheads="1"/>
          </p:cNvSpPr>
          <p:nvPr/>
        </p:nvSpPr>
        <p:spPr bwMode="auto">
          <a:xfrm>
            <a:off x="1011238" y="1131888"/>
            <a:ext cx="741362"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lIns="91424" tIns="45712" rIns="91424" bIns="45712">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000" b="1">
                <a:solidFill>
                  <a:srgbClr val="FF6600"/>
                </a:solidFill>
                <a:latin typeface="Arial Narrow" charset="0"/>
              </a:rPr>
              <a:t>0</a:t>
            </a:r>
            <a:endParaRPr lang="en-US" sz="2000" b="1" baseline="30000">
              <a:solidFill>
                <a:srgbClr val="FF6600"/>
              </a:solidFill>
              <a:latin typeface="Arial Narrow" charset="0"/>
            </a:endParaRPr>
          </a:p>
        </p:txBody>
      </p:sp>
      <p:grpSp>
        <p:nvGrpSpPr>
          <p:cNvPr id="4" name="Group 85"/>
          <p:cNvGrpSpPr>
            <a:grpSpLocks noChangeAspect="1"/>
          </p:cNvGrpSpPr>
          <p:nvPr/>
        </p:nvGrpSpPr>
        <p:grpSpPr bwMode="auto">
          <a:xfrm>
            <a:off x="6781800" y="2667000"/>
            <a:ext cx="2005013" cy="2054225"/>
            <a:chOff x="2400" y="1886"/>
            <a:chExt cx="1961" cy="2008"/>
          </a:xfrm>
        </p:grpSpPr>
        <p:sp>
          <p:nvSpPr>
            <p:cNvPr id="85007" name="Oval 86"/>
            <p:cNvSpPr>
              <a:spLocks noChangeArrowheads="1"/>
            </p:cNvSpPr>
            <p:nvPr/>
          </p:nvSpPr>
          <p:spPr bwMode="auto">
            <a:xfrm>
              <a:off x="2400" y="1936"/>
              <a:ext cx="1961" cy="1958"/>
            </a:xfrm>
            <a:prstGeom prst="ellipse">
              <a:avLst/>
            </a:prstGeom>
            <a:noFill/>
            <a:ln w="38100" cap="rnd">
              <a:solidFill>
                <a:srgbClr val="FF9900"/>
              </a:solidFill>
              <a:prstDash val="sysDot"/>
              <a:round/>
              <a:headEnd/>
              <a:tailEnd type="none" w="lg" len="lg"/>
            </a:ln>
            <a:extLst>
              <a:ext uri="{909E8E84-426E-40dd-AFC4-6F175D3DCCD1}">
                <a14:hiddenFill xmlns:a14="http://schemas.microsoft.com/office/drawing/2010/main">
                  <a:solidFill>
                    <a:srgbClr val="FFFFFF"/>
                  </a:solidFill>
                </a14:hiddenFill>
              </a:ext>
            </a:extLst>
          </p:spPr>
          <p:txBody>
            <a:bodyPr anchor="ctr">
              <a:spAutoFit/>
            </a:bodyPr>
            <a:lstStyle/>
            <a:p>
              <a:pPr algn="ctr"/>
              <a:endParaRPr lang="en-US">
                <a:latin typeface="Arial Narrow" charset="0"/>
              </a:endParaRPr>
            </a:p>
          </p:txBody>
        </p:sp>
        <p:sp>
          <p:nvSpPr>
            <p:cNvPr id="36880" name="Rectangle 87"/>
            <p:cNvSpPr>
              <a:spLocks noChangeAspect="1" noChangeArrowheads="1"/>
            </p:cNvSpPr>
            <p:nvPr/>
          </p:nvSpPr>
          <p:spPr bwMode="auto">
            <a:xfrm>
              <a:off x="3169" y="2662"/>
              <a:ext cx="391" cy="407"/>
            </a:xfrm>
            <a:prstGeom prst="rect">
              <a:avLst/>
            </a:prstGeom>
            <a:noFill/>
            <a:ln w="50800">
              <a:noFill/>
              <a:miter lim="800000"/>
              <a:headEnd/>
              <a:tailEnd type="none" w="lg" len="lg"/>
            </a:ln>
          </p:spPr>
          <p:txBody>
            <a:bodyPr wrap="none" lIns="91432" tIns="45716" rIns="91432" bIns="45716">
              <a:spAutoFit/>
            </a:bodyPr>
            <a:lstStyle/>
            <a:p>
              <a:pPr algn="ctr">
                <a:defRPr/>
              </a:pPr>
              <a:r>
                <a:rPr lang="en-US" sz="2100">
                  <a:solidFill>
                    <a:srgbClr val="FF3300"/>
                  </a:solidFill>
                  <a:latin typeface="+mn-lt"/>
                  <a:ea typeface="+mn-ea"/>
                  <a:cs typeface="+mn-cs"/>
                  <a:sym typeface="Symbol" pitchFamily="18" charset="2"/>
                </a:rPr>
                <a:t>Z</a:t>
              </a:r>
              <a:r>
                <a:rPr lang="en-US" sz="2100" baseline="30000">
                  <a:solidFill>
                    <a:srgbClr val="FF3300"/>
                  </a:solidFill>
                  <a:latin typeface="+mn-lt"/>
                  <a:ea typeface="+mn-ea"/>
                  <a:cs typeface="+mn-cs"/>
                  <a:sym typeface="Symbol" pitchFamily="18" charset="2"/>
                </a:rPr>
                <a:t>o</a:t>
              </a:r>
            </a:p>
          </p:txBody>
        </p:sp>
        <p:sp>
          <p:nvSpPr>
            <p:cNvPr id="85009" name="Rectangle 88"/>
            <p:cNvSpPr>
              <a:spLocks noChangeAspect="1" noChangeArrowheads="1"/>
            </p:cNvSpPr>
            <p:nvPr/>
          </p:nvSpPr>
          <p:spPr bwMode="auto">
            <a:xfrm>
              <a:off x="3099" y="2164"/>
              <a:ext cx="408" cy="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lg" len="lg"/>
                </a14:hiddenLine>
              </a:ext>
            </a:extLst>
          </p:spPr>
          <p:txBody>
            <a:bodyPr wrap="none" lIns="91432" tIns="45716" rIns="91432" bIns="45716">
              <a:spAutoFit/>
            </a:bodyPr>
            <a:lstStyle/>
            <a:p>
              <a:pPr algn="ctr"/>
              <a:r>
                <a:rPr lang="en-US">
                  <a:solidFill>
                    <a:srgbClr val="0000FF"/>
                  </a:solidFill>
                  <a:latin typeface="Arial Narrow" charset="0"/>
                  <a:sym typeface="Symbol" charset="0"/>
                </a:rPr>
                <a:t>µ</a:t>
              </a:r>
              <a:r>
                <a:rPr lang="en-US" baseline="30000">
                  <a:solidFill>
                    <a:srgbClr val="0000FF"/>
                  </a:solidFill>
                  <a:latin typeface="Arial Narrow" charset="0"/>
                  <a:sym typeface="Symbol" charset="0"/>
                </a:rPr>
                <a:t>-</a:t>
              </a:r>
            </a:p>
          </p:txBody>
        </p:sp>
        <p:sp>
          <p:nvSpPr>
            <p:cNvPr id="85010" name="Rectangle 89"/>
            <p:cNvSpPr>
              <a:spLocks noChangeAspect="1" noChangeArrowheads="1"/>
            </p:cNvSpPr>
            <p:nvPr/>
          </p:nvSpPr>
          <p:spPr bwMode="auto">
            <a:xfrm>
              <a:off x="3457" y="2539"/>
              <a:ext cx="318" cy="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lg" len="lg"/>
                </a14:hiddenLine>
              </a:ext>
            </a:extLst>
          </p:spPr>
          <p:txBody>
            <a:bodyPr wrap="none" lIns="91432" tIns="45716" rIns="91432" bIns="45716">
              <a:spAutoFit/>
            </a:bodyPr>
            <a:lstStyle/>
            <a:p>
              <a:pPr algn="ctr"/>
              <a:r>
                <a:rPr lang="en-US">
                  <a:latin typeface="Arial Narrow" charset="0"/>
                  <a:sym typeface="Symbol" charset="0"/>
                </a:rPr>
                <a:t>d</a:t>
              </a:r>
              <a:endParaRPr lang="en-US" baseline="30000">
                <a:latin typeface="Arial Narrow" charset="0"/>
                <a:sym typeface="Symbol" charset="0"/>
              </a:endParaRPr>
            </a:p>
          </p:txBody>
        </p:sp>
        <p:sp>
          <p:nvSpPr>
            <p:cNvPr id="85011" name="Rectangle 90"/>
            <p:cNvSpPr>
              <a:spLocks noChangeAspect="1" noChangeArrowheads="1"/>
            </p:cNvSpPr>
            <p:nvPr/>
          </p:nvSpPr>
          <p:spPr bwMode="auto">
            <a:xfrm>
              <a:off x="3530" y="3269"/>
              <a:ext cx="450"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lg" len="lg"/>
                </a14:hiddenLine>
              </a:ext>
            </a:extLst>
          </p:spPr>
          <p:txBody>
            <a:bodyPr wrap="none" lIns="91432" tIns="45716" rIns="91432" bIns="45716">
              <a:spAutoFit/>
            </a:bodyPr>
            <a:lstStyle/>
            <a:p>
              <a:pPr algn="ctr"/>
              <a:r>
                <a:rPr lang="en-US">
                  <a:solidFill>
                    <a:srgbClr val="0000FF"/>
                  </a:solidFill>
                  <a:latin typeface="Arial Narrow" charset="0"/>
                  <a:sym typeface="Symbol" charset="0"/>
                </a:rPr>
                <a:t>µ</a:t>
              </a:r>
              <a:r>
                <a:rPr lang="en-US" baseline="30000">
                  <a:solidFill>
                    <a:srgbClr val="0000FF"/>
                  </a:solidFill>
                  <a:latin typeface="Arial Narrow" charset="0"/>
                  <a:sym typeface="Symbol" charset="0"/>
                </a:rPr>
                <a:t>+</a:t>
              </a:r>
            </a:p>
          </p:txBody>
        </p:sp>
        <p:sp>
          <p:nvSpPr>
            <p:cNvPr id="85012" name="Rectangle 91"/>
            <p:cNvSpPr>
              <a:spLocks noChangeAspect="1" noChangeArrowheads="1"/>
            </p:cNvSpPr>
            <p:nvPr/>
          </p:nvSpPr>
          <p:spPr bwMode="auto">
            <a:xfrm>
              <a:off x="2628" y="2404"/>
              <a:ext cx="429" cy="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lg" len="lg"/>
                </a14:hiddenLine>
              </a:ext>
            </a:extLst>
          </p:spPr>
          <p:txBody>
            <a:bodyPr wrap="none" lIns="91432" tIns="45716" rIns="91432" bIns="45716">
              <a:spAutoFit/>
            </a:bodyPr>
            <a:lstStyle/>
            <a:p>
              <a:pPr algn="ctr"/>
              <a:r>
                <a:rPr lang="en-US">
                  <a:solidFill>
                    <a:srgbClr val="FF00FF"/>
                  </a:solidFill>
                  <a:latin typeface="Arial Narrow" charset="0"/>
                  <a:sym typeface="Symbol" charset="0"/>
                </a:rPr>
                <a:t></a:t>
              </a:r>
              <a:r>
                <a:rPr lang="en-US" baseline="-25000">
                  <a:solidFill>
                    <a:srgbClr val="FF00FF"/>
                  </a:solidFill>
                  <a:latin typeface="Arial Narrow" charset="0"/>
                  <a:sym typeface="Symbol" charset="0"/>
                </a:rPr>
                <a:t>e</a:t>
              </a:r>
            </a:p>
          </p:txBody>
        </p:sp>
        <p:sp>
          <p:nvSpPr>
            <p:cNvPr id="85013" name="Rectangle 92"/>
            <p:cNvSpPr>
              <a:spLocks noChangeAspect="1" noChangeArrowheads="1"/>
            </p:cNvSpPr>
            <p:nvPr/>
          </p:nvSpPr>
          <p:spPr bwMode="auto">
            <a:xfrm>
              <a:off x="2624" y="2980"/>
              <a:ext cx="317" cy="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lg" len="lg"/>
                </a14:hiddenLine>
              </a:ext>
            </a:extLst>
          </p:spPr>
          <p:txBody>
            <a:bodyPr wrap="none" lIns="91432" tIns="45716" rIns="91432" bIns="45716">
              <a:spAutoFit/>
            </a:bodyPr>
            <a:lstStyle/>
            <a:p>
              <a:pPr algn="ctr"/>
              <a:r>
                <a:rPr lang="en-US">
                  <a:latin typeface="Arial Narrow" charset="0"/>
                  <a:sym typeface="Symbol" charset="0"/>
                </a:rPr>
                <a:t>u</a:t>
              </a:r>
              <a:endParaRPr lang="en-US" baseline="30000">
                <a:latin typeface="Arial Narrow" charset="0"/>
                <a:sym typeface="Symbol" charset="0"/>
              </a:endParaRPr>
            </a:p>
          </p:txBody>
        </p:sp>
        <p:sp>
          <p:nvSpPr>
            <p:cNvPr id="36886" name="Rectangle 93"/>
            <p:cNvSpPr>
              <a:spLocks noChangeAspect="1" noChangeArrowheads="1"/>
            </p:cNvSpPr>
            <p:nvPr/>
          </p:nvSpPr>
          <p:spPr bwMode="auto">
            <a:xfrm>
              <a:off x="2874" y="2739"/>
              <a:ext cx="413" cy="452"/>
            </a:xfrm>
            <a:prstGeom prst="rect">
              <a:avLst/>
            </a:prstGeom>
            <a:noFill/>
            <a:ln w="50800">
              <a:noFill/>
              <a:miter lim="800000"/>
              <a:headEnd/>
              <a:tailEnd type="none" w="lg" len="lg"/>
            </a:ln>
          </p:spPr>
          <p:txBody>
            <a:bodyPr wrap="none" lIns="91432" tIns="45716" rIns="91432" bIns="45716">
              <a:spAutoFit/>
            </a:bodyPr>
            <a:lstStyle/>
            <a:p>
              <a:pPr algn="ctr">
                <a:defRPr/>
              </a:pPr>
              <a:r>
                <a:rPr lang="en-US">
                  <a:solidFill>
                    <a:srgbClr val="0000FF"/>
                  </a:solidFill>
                  <a:latin typeface="+mn-lt"/>
                  <a:ea typeface="+mn-ea"/>
                  <a:cs typeface="+mn-cs"/>
                  <a:sym typeface="Symbol" pitchFamily="18" charset="2"/>
                </a:rPr>
                <a:t>e</a:t>
              </a:r>
              <a:r>
                <a:rPr lang="en-US" baseline="30000">
                  <a:solidFill>
                    <a:srgbClr val="0000FF"/>
                  </a:solidFill>
                  <a:latin typeface="+mn-lt"/>
                  <a:ea typeface="+mn-ea"/>
                  <a:cs typeface="+mn-cs"/>
                  <a:sym typeface="Symbol" pitchFamily="18" charset="2"/>
                </a:rPr>
                <a:t>+</a:t>
              </a:r>
            </a:p>
          </p:txBody>
        </p:sp>
        <p:sp>
          <p:nvSpPr>
            <p:cNvPr id="85015" name="Rectangle 94"/>
            <p:cNvSpPr>
              <a:spLocks noChangeAspect="1" noChangeArrowheads="1"/>
            </p:cNvSpPr>
            <p:nvPr/>
          </p:nvSpPr>
          <p:spPr bwMode="auto">
            <a:xfrm>
              <a:off x="3703" y="2213"/>
              <a:ext cx="315" cy="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lg" len="lg"/>
                </a14:hiddenLine>
              </a:ext>
            </a:extLst>
          </p:spPr>
          <p:txBody>
            <a:bodyPr wrap="none" lIns="91432" tIns="45716" rIns="91432" bIns="45716">
              <a:spAutoFit/>
            </a:bodyPr>
            <a:lstStyle/>
            <a:p>
              <a:pPr algn="ctr"/>
              <a:r>
                <a:rPr lang="en-US">
                  <a:solidFill>
                    <a:srgbClr val="FF3300"/>
                  </a:solidFill>
                  <a:latin typeface="Arial Narrow" charset="0"/>
                  <a:sym typeface="Symbol" charset="0"/>
                </a:rPr>
                <a:t></a:t>
              </a:r>
            </a:p>
          </p:txBody>
        </p:sp>
        <p:sp>
          <p:nvSpPr>
            <p:cNvPr id="36888" name="Rectangle 95"/>
            <p:cNvSpPr>
              <a:spLocks noChangeAspect="1" noChangeArrowheads="1"/>
            </p:cNvSpPr>
            <p:nvPr/>
          </p:nvSpPr>
          <p:spPr bwMode="auto">
            <a:xfrm>
              <a:off x="3737" y="2837"/>
              <a:ext cx="373" cy="450"/>
            </a:xfrm>
            <a:prstGeom prst="rect">
              <a:avLst/>
            </a:prstGeom>
            <a:noFill/>
            <a:ln w="50800">
              <a:noFill/>
              <a:miter lim="800000"/>
              <a:headEnd/>
              <a:tailEnd type="none" w="lg" len="lg"/>
            </a:ln>
          </p:spPr>
          <p:txBody>
            <a:bodyPr wrap="none" lIns="91432" tIns="45716" rIns="91432" bIns="45716">
              <a:spAutoFit/>
            </a:bodyPr>
            <a:lstStyle/>
            <a:p>
              <a:pPr algn="ctr">
                <a:defRPr/>
              </a:pPr>
              <a:r>
                <a:rPr lang="en-US">
                  <a:solidFill>
                    <a:srgbClr val="0000FF"/>
                  </a:solidFill>
                  <a:latin typeface="+mn-lt"/>
                  <a:ea typeface="+mn-ea"/>
                  <a:cs typeface="+mn-cs"/>
                  <a:sym typeface="Symbol" pitchFamily="18" charset="2"/>
                </a:rPr>
                <a:t>e</a:t>
              </a:r>
              <a:r>
                <a:rPr lang="en-US" baseline="30000">
                  <a:solidFill>
                    <a:srgbClr val="0000FF"/>
                  </a:solidFill>
                  <a:latin typeface="+mn-lt"/>
                  <a:ea typeface="+mn-ea"/>
                  <a:cs typeface="+mn-cs"/>
                  <a:sym typeface="Symbol" pitchFamily="18" charset="2"/>
                </a:rPr>
                <a:t>-</a:t>
              </a:r>
            </a:p>
          </p:txBody>
        </p:sp>
        <p:sp>
          <p:nvSpPr>
            <p:cNvPr id="36889" name="Rectangle 96"/>
            <p:cNvSpPr>
              <a:spLocks noChangeAspect="1" noChangeArrowheads="1"/>
            </p:cNvSpPr>
            <p:nvPr/>
          </p:nvSpPr>
          <p:spPr bwMode="auto">
            <a:xfrm>
              <a:off x="3380" y="2085"/>
              <a:ext cx="469" cy="408"/>
            </a:xfrm>
            <a:prstGeom prst="rect">
              <a:avLst/>
            </a:prstGeom>
            <a:noFill/>
            <a:ln w="50800">
              <a:noFill/>
              <a:miter lim="800000"/>
              <a:headEnd/>
              <a:tailEnd type="none" w="lg" len="lg"/>
            </a:ln>
          </p:spPr>
          <p:txBody>
            <a:bodyPr wrap="none" lIns="91432" tIns="45716" rIns="91432" bIns="45716">
              <a:spAutoFit/>
            </a:bodyPr>
            <a:lstStyle/>
            <a:p>
              <a:pPr algn="ctr">
                <a:defRPr/>
              </a:pPr>
              <a:r>
                <a:rPr lang="en-US" sz="2100">
                  <a:solidFill>
                    <a:srgbClr val="FF3300"/>
                  </a:solidFill>
                  <a:latin typeface="+mn-lt"/>
                  <a:ea typeface="+mn-ea"/>
                  <a:cs typeface="+mn-cs"/>
                  <a:sym typeface="Symbol" pitchFamily="18" charset="2"/>
                </a:rPr>
                <a:t>W</a:t>
              </a:r>
              <a:r>
                <a:rPr lang="en-US" sz="2100" baseline="30000">
                  <a:solidFill>
                    <a:srgbClr val="FF3300"/>
                  </a:solidFill>
                  <a:latin typeface="+mn-lt"/>
                  <a:ea typeface="+mn-ea"/>
                  <a:cs typeface="+mn-cs"/>
                  <a:sym typeface="Symbol" pitchFamily="18" charset="2"/>
                </a:rPr>
                <a:t>+</a:t>
              </a:r>
            </a:p>
          </p:txBody>
        </p:sp>
        <p:sp>
          <p:nvSpPr>
            <p:cNvPr id="85018" name="Rectangle 97"/>
            <p:cNvSpPr>
              <a:spLocks noChangeAspect="1" noChangeArrowheads="1"/>
            </p:cNvSpPr>
            <p:nvPr/>
          </p:nvSpPr>
          <p:spPr bwMode="auto">
            <a:xfrm>
              <a:off x="2864" y="3221"/>
              <a:ext cx="464" cy="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lg" len="lg"/>
                </a14:hiddenLine>
              </a:ext>
            </a:extLst>
          </p:spPr>
          <p:txBody>
            <a:bodyPr wrap="none" lIns="91432" tIns="45716" rIns="91432" bIns="45716">
              <a:spAutoFit/>
            </a:bodyPr>
            <a:lstStyle/>
            <a:p>
              <a:pPr algn="ctr"/>
              <a:r>
                <a:rPr lang="en-US">
                  <a:solidFill>
                    <a:srgbClr val="FF00FF"/>
                  </a:solidFill>
                  <a:latin typeface="Arial Narrow" charset="0"/>
                  <a:sym typeface="Symbol" charset="0"/>
                </a:rPr>
                <a:t></a:t>
              </a:r>
              <a:r>
                <a:rPr lang="en-US" baseline="-25000">
                  <a:solidFill>
                    <a:srgbClr val="FF00FF"/>
                  </a:solidFill>
                  <a:latin typeface="Arial Narrow" charset="0"/>
                  <a:sym typeface="Symbol" charset="0"/>
                </a:rPr>
                <a:t>µ</a:t>
              </a:r>
            </a:p>
          </p:txBody>
        </p:sp>
        <p:sp>
          <p:nvSpPr>
            <p:cNvPr id="85019" name="Rectangle 98"/>
            <p:cNvSpPr>
              <a:spLocks noChangeAspect="1" noChangeArrowheads="1"/>
            </p:cNvSpPr>
            <p:nvPr/>
          </p:nvSpPr>
          <p:spPr bwMode="auto">
            <a:xfrm>
              <a:off x="3929" y="2549"/>
              <a:ext cx="429"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lg" len="lg"/>
                </a14:hiddenLine>
              </a:ext>
            </a:extLst>
          </p:spPr>
          <p:txBody>
            <a:bodyPr wrap="none" lIns="91432" tIns="45716" rIns="91432" bIns="45716">
              <a:spAutoFit/>
            </a:bodyPr>
            <a:lstStyle/>
            <a:p>
              <a:pPr algn="ctr"/>
              <a:r>
                <a:rPr lang="en-US">
                  <a:solidFill>
                    <a:srgbClr val="FF00FF"/>
                  </a:solidFill>
                  <a:latin typeface="Arial Narrow" charset="0"/>
                  <a:sym typeface="Symbol" charset="0"/>
                </a:rPr>
                <a:t></a:t>
              </a:r>
              <a:r>
                <a:rPr lang="en-US" baseline="-25000">
                  <a:solidFill>
                    <a:srgbClr val="FF00FF"/>
                  </a:solidFill>
                  <a:latin typeface="Arial Narrow" charset="0"/>
                  <a:sym typeface="Symbol" charset="0"/>
                </a:rPr>
                <a:t>e</a:t>
              </a:r>
            </a:p>
          </p:txBody>
        </p:sp>
        <p:sp>
          <p:nvSpPr>
            <p:cNvPr id="85020" name="Rectangle 99"/>
            <p:cNvSpPr>
              <a:spLocks noChangeAspect="1" noChangeArrowheads="1"/>
            </p:cNvSpPr>
            <p:nvPr/>
          </p:nvSpPr>
          <p:spPr bwMode="auto">
            <a:xfrm>
              <a:off x="3401" y="2933"/>
              <a:ext cx="464" cy="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lg" len="lg"/>
                </a14:hiddenLine>
              </a:ext>
            </a:extLst>
          </p:spPr>
          <p:txBody>
            <a:bodyPr wrap="none" lIns="91432" tIns="45716" rIns="91432" bIns="45716">
              <a:spAutoFit/>
            </a:bodyPr>
            <a:lstStyle/>
            <a:p>
              <a:pPr algn="ctr"/>
              <a:r>
                <a:rPr lang="en-US">
                  <a:solidFill>
                    <a:srgbClr val="FF00FF"/>
                  </a:solidFill>
                  <a:latin typeface="Arial Narrow" charset="0"/>
                  <a:sym typeface="Symbol" charset="0"/>
                </a:rPr>
                <a:t></a:t>
              </a:r>
              <a:r>
                <a:rPr lang="en-US" baseline="-25000">
                  <a:solidFill>
                    <a:srgbClr val="FF00FF"/>
                  </a:solidFill>
                  <a:latin typeface="Arial Narrow" charset="0"/>
                  <a:sym typeface="Symbol" charset="0"/>
                </a:rPr>
                <a:t>µ</a:t>
              </a:r>
            </a:p>
          </p:txBody>
        </p:sp>
        <p:sp>
          <p:nvSpPr>
            <p:cNvPr id="36893" name="Rectangle 100"/>
            <p:cNvSpPr>
              <a:spLocks noChangeAspect="1" noChangeArrowheads="1"/>
            </p:cNvSpPr>
            <p:nvPr/>
          </p:nvSpPr>
          <p:spPr bwMode="auto">
            <a:xfrm>
              <a:off x="3237" y="3430"/>
              <a:ext cx="469" cy="407"/>
            </a:xfrm>
            <a:prstGeom prst="rect">
              <a:avLst/>
            </a:prstGeom>
            <a:noFill/>
            <a:ln w="50800">
              <a:noFill/>
              <a:miter lim="800000"/>
              <a:headEnd/>
              <a:tailEnd type="none" w="lg" len="lg"/>
            </a:ln>
          </p:spPr>
          <p:txBody>
            <a:bodyPr wrap="none" lIns="91432" tIns="45716" rIns="91432" bIns="45716">
              <a:spAutoFit/>
            </a:bodyPr>
            <a:lstStyle/>
            <a:p>
              <a:pPr algn="ctr">
                <a:defRPr/>
              </a:pPr>
              <a:r>
                <a:rPr lang="en-US" sz="2100">
                  <a:solidFill>
                    <a:srgbClr val="FF3300"/>
                  </a:solidFill>
                  <a:latin typeface="+mn-lt"/>
                  <a:ea typeface="+mn-ea"/>
                  <a:cs typeface="+mn-cs"/>
                  <a:sym typeface="Symbol" pitchFamily="18" charset="2"/>
                </a:rPr>
                <a:t>W</a:t>
              </a:r>
              <a:r>
                <a:rPr lang="en-US" sz="2100" baseline="30000">
                  <a:solidFill>
                    <a:srgbClr val="FF3300"/>
                  </a:solidFill>
                  <a:latin typeface="+mn-lt"/>
                  <a:ea typeface="+mn-ea"/>
                  <a:cs typeface="+mn-cs"/>
                  <a:sym typeface="Symbol" pitchFamily="18" charset="2"/>
                </a:rPr>
                <a:t>+</a:t>
              </a:r>
            </a:p>
          </p:txBody>
        </p:sp>
        <p:sp>
          <p:nvSpPr>
            <p:cNvPr id="36894" name="Line 101"/>
            <p:cNvSpPr>
              <a:spLocks noChangeAspect="1" noChangeShapeType="1"/>
            </p:cNvSpPr>
            <p:nvPr/>
          </p:nvSpPr>
          <p:spPr bwMode="auto">
            <a:xfrm>
              <a:off x="2712" y="2566"/>
              <a:ext cx="144" cy="0"/>
            </a:xfrm>
            <a:prstGeom prst="line">
              <a:avLst/>
            </a:prstGeom>
            <a:noFill/>
            <a:ln w="28575">
              <a:solidFill>
                <a:srgbClr val="FF00FF"/>
              </a:solidFill>
              <a:round/>
              <a:headEnd/>
              <a:tailEnd type="none" w="lg" len="lg"/>
            </a:ln>
          </p:spPr>
          <p:txBody>
            <a:bodyPr>
              <a:spAutoFit/>
            </a:bodyPr>
            <a:lstStyle/>
            <a:p>
              <a:pPr algn="ctr">
                <a:defRPr/>
              </a:pPr>
              <a:endParaRPr lang="en-US">
                <a:latin typeface="+mn-lt"/>
                <a:ea typeface="+mn-ea"/>
                <a:cs typeface="+mn-cs"/>
              </a:endParaRPr>
            </a:p>
          </p:txBody>
        </p:sp>
        <p:sp>
          <p:nvSpPr>
            <p:cNvPr id="36895" name="Line 102"/>
            <p:cNvSpPr>
              <a:spLocks noChangeAspect="1" noChangeShapeType="1"/>
            </p:cNvSpPr>
            <p:nvPr/>
          </p:nvSpPr>
          <p:spPr bwMode="auto">
            <a:xfrm>
              <a:off x="3552" y="2608"/>
              <a:ext cx="144" cy="0"/>
            </a:xfrm>
            <a:prstGeom prst="line">
              <a:avLst/>
            </a:prstGeom>
            <a:noFill/>
            <a:ln w="28575">
              <a:solidFill>
                <a:schemeClr val="tx1"/>
              </a:solidFill>
              <a:round/>
              <a:headEnd/>
              <a:tailEnd type="none" w="lg" len="lg"/>
            </a:ln>
          </p:spPr>
          <p:txBody>
            <a:bodyPr>
              <a:spAutoFit/>
            </a:bodyPr>
            <a:lstStyle/>
            <a:p>
              <a:pPr algn="ctr">
                <a:defRPr/>
              </a:pPr>
              <a:endParaRPr lang="en-US">
                <a:latin typeface="+mn-lt"/>
                <a:ea typeface="+mn-ea"/>
                <a:cs typeface="+mn-cs"/>
              </a:endParaRPr>
            </a:p>
          </p:txBody>
        </p:sp>
        <p:sp>
          <p:nvSpPr>
            <p:cNvPr id="36896" name="Line 103"/>
            <p:cNvSpPr>
              <a:spLocks noChangeAspect="1" noChangeShapeType="1"/>
            </p:cNvSpPr>
            <p:nvPr/>
          </p:nvSpPr>
          <p:spPr bwMode="auto">
            <a:xfrm>
              <a:off x="2928" y="2150"/>
              <a:ext cx="144" cy="0"/>
            </a:xfrm>
            <a:prstGeom prst="line">
              <a:avLst/>
            </a:prstGeom>
            <a:noFill/>
            <a:ln w="28575">
              <a:solidFill>
                <a:schemeClr val="tx1"/>
              </a:solidFill>
              <a:round/>
              <a:headEnd/>
              <a:tailEnd type="none" w="lg" len="lg"/>
            </a:ln>
          </p:spPr>
          <p:txBody>
            <a:bodyPr>
              <a:spAutoFit/>
            </a:bodyPr>
            <a:lstStyle/>
            <a:p>
              <a:pPr algn="ctr">
                <a:defRPr/>
              </a:pPr>
              <a:endParaRPr lang="en-US">
                <a:latin typeface="+mn-lt"/>
                <a:ea typeface="+mn-ea"/>
                <a:cs typeface="+mn-cs"/>
              </a:endParaRPr>
            </a:p>
          </p:txBody>
        </p:sp>
        <p:sp>
          <p:nvSpPr>
            <p:cNvPr id="36897" name="Line 104"/>
            <p:cNvSpPr>
              <a:spLocks noChangeAspect="1" noChangeShapeType="1"/>
            </p:cNvSpPr>
            <p:nvPr/>
          </p:nvSpPr>
          <p:spPr bwMode="auto">
            <a:xfrm>
              <a:off x="3487" y="3106"/>
              <a:ext cx="144" cy="0"/>
            </a:xfrm>
            <a:prstGeom prst="line">
              <a:avLst/>
            </a:prstGeom>
            <a:noFill/>
            <a:ln w="28575">
              <a:solidFill>
                <a:srgbClr val="FF00FF"/>
              </a:solidFill>
              <a:round/>
              <a:headEnd/>
              <a:tailEnd type="none" w="lg" len="lg"/>
            </a:ln>
          </p:spPr>
          <p:txBody>
            <a:bodyPr>
              <a:spAutoFit/>
            </a:bodyPr>
            <a:lstStyle/>
            <a:p>
              <a:pPr algn="ctr">
                <a:defRPr/>
              </a:pPr>
              <a:endParaRPr lang="en-US">
                <a:latin typeface="+mn-lt"/>
                <a:ea typeface="+mn-ea"/>
                <a:cs typeface="+mn-cs"/>
              </a:endParaRPr>
            </a:p>
          </p:txBody>
        </p:sp>
        <p:sp>
          <p:nvSpPr>
            <p:cNvPr id="85026" name="Rectangle 105"/>
            <p:cNvSpPr>
              <a:spLocks noChangeAspect="1" noChangeArrowheads="1"/>
            </p:cNvSpPr>
            <p:nvPr/>
          </p:nvSpPr>
          <p:spPr bwMode="auto">
            <a:xfrm>
              <a:off x="2843" y="2044"/>
              <a:ext cx="304"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lg" len="lg"/>
                </a14:hiddenLine>
              </a:ext>
            </a:extLst>
          </p:spPr>
          <p:txBody>
            <a:bodyPr wrap="none" lIns="91432" tIns="45716" rIns="91432" bIns="45716">
              <a:spAutoFit/>
            </a:bodyPr>
            <a:lstStyle/>
            <a:p>
              <a:pPr algn="ctr"/>
              <a:r>
                <a:rPr lang="en-US">
                  <a:latin typeface="Arial Narrow" charset="0"/>
                  <a:sym typeface="Symbol" charset="0"/>
                </a:rPr>
                <a:t>s</a:t>
              </a:r>
              <a:endParaRPr lang="en-US" baseline="30000">
                <a:latin typeface="Arial Narrow" charset="0"/>
                <a:sym typeface="Symbol" charset="0"/>
              </a:endParaRPr>
            </a:p>
          </p:txBody>
        </p:sp>
        <p:sp>
          <p:nvSpPr>
            <p:cNvPr id="85027" name="Rectangle 106"/>
            <p:cNvSpPr>
              <a:spLocks noChangeAspect="1" noChangeArrowheads="1"/>
            </p:cNvSpPr>
            <p:nvPr/>
          </p:nvSpPr>
          <p:spPr bwMode="auto">
            <a:xfrm>
              <a:off x="3111" y="3027"/>
              <a:ext cx="318"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lg" len="lg"/>
                </a14:hiddenLine>
              </a:ext>
            </a:extLst>
          </p:spPr>
          <p:txBody>
            <a:bodyPr wrap="none" lIns="91432" tIns="45716" rIns="91432" bIns="45716">
              <a:spAutoFit/>
            </a:bodyPr>
            <a:lstStyle/>
            <a:p>
              <a:pPr algn="ctr"/>
              <a:r>
                <a:rPr lang="en-US">
                  <a:latin typeface="Arial Narrow" charset="0"/>
                  <a:sym typeface="Symbol" charset="0"/>
                </a:rPr>
                <a:t>u</a:t>
              </a:r>
              <a:endParaRPr lang="en-US" baseline="30000">
                <a:latin typeface="Arial Narrow" charset="0"/>
                <a:sym typeface="Symbol" charset="0"/>
              </a:endParaRPr>
            </a:p>
          </p:txBody>
        </p:sp>
        <p:sp>
          <p:nvSpPr>
            <p:cNvPr id="85028" name="Rectangle 107"/>
            <p:cNvSpPr>
              <a:spLocks noChangeAspect="1" noChangeArrowheads="1"/>
            </p:cNvSpPr>
            <p:nvPr/>
          </p:nvSpPr>
          <p:spPr bwMode="auto">
            <a:xfrm flipV="1">
              <a:off x="3956" y="3143"/>
              <a:ext cx="233" cy="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lg" len="lg"/>
                </a14:hiddenLine>
              </a:ext>
            </a:extLst>
          </p:spPr>
          <p:txBody>
            <a:bodyPr lIns="91432" tIns="45716" rIns="91432" bIns="45716">
              <a:spAutoFit/>
            </a:bodyPr>
            <a:lstStyle/>
            <a:p>
              <a:pPr algn="ctr"/>
              <a:r>
                <a:rPr lang="en-US">
                  <a:latin typeface="Arial Narrow" charset="0"/>
                  <a:sym typeface="Symbol" charset="0"/>
                </a:rPr>
                <a:t>s</a:t>
              </a:r>
              <a:endParaRPr lang="en-US" baseline="30000">
                <a:latin typeface="Arial Narrow" charset="0"/>
                <a:sym typeface="Symbol" charset="0"/>
              </a:endParaRPr>
            </a:p>
          </p:txBody>
        </p:sp>
        <p:sp>
          <p:nvSpPr>
            <p:cNvPr id="85029" name="Rectangle 108"/>
            <p:cNvSpPr>
              <a:spLocks noChangeAspect="1" noChangeArrowheads="1"/>
            </p:cNvSpPr>
            <p:nvPr/>
          </p:nvSpPr>
          <p:spPr bwMode="auto">
            <a:xfrm>
              <a:off x="2487" y="2691"/>
              <a:ext cx="318"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lg" len="lg"/>
                </a14:hiddenLine>
              </a:ext>
            </a:extLst>
          </p:spPr>
          <p:txBody>
            <a:bodyPr wrap="none" lIns="91432" tIns="45716" rIns="91432" bIns="45716">
              <a:spAutoFit/>
            </a:bodyPr>
            <a:lstStyle/>
            <a:p>
              <a:pPr algn="ctr"/>
              <a:r>
                <a:rPr lang="en-US">
                  <a:latin typeface="Arial Narrow" charset="0"/>
                  <a:sym typeface="Symbol" charset="0"/>
                </a:rPr>
                <a:t>d</a:t>
              </a:r>
              <a:endParaRPr lang="en-US" baseline="30000">
                <a:latin typeface="Arial Narrow" charset="0"/>
                <a:sym typeface="Symbol" charset="0"/>
              </a:endParaRPr>
            </a:p>
          </p:txBody>
        </p:sp>
        <p:sp>
          <p:nvSpPr>
            <p:cNvPr id="36902" name="Line 109"/>
            <p:cNvSpPr>
              <a:spLocks noChangeAspect="1" noChangeShapeType="1"/>
            </p:cNvSpPr>
            <p:nvPr/>
          </p:nvSpPr>
          <p:spPr bwMode="auto">
            <a:xfrm>
              <a:off x="2687" y="3129"/>
              <a:ext cx="144" cy="0"/>
            </a:xfrm>
            <a:prstGeom prst="line">
              <a:avLst/>
            </a:prstGeom>
            <a:noFill/>
            <a:ln w="28575">
              <a:solidFill>
                <a:schemeClr val="tx1"/>
              </a:solidFill>
              <a:round/>
              <a:headEnd/>
              <a:tailEnd type="none" w="lg" len="lg"/>
            </a:ln>
          </p:spPr>
          <p:txBody>
            <a:bodyPr>
              <a:spAutoFit/>
            </a:bodyPr>
            <a:lstStyle/>
            <a:p>
              <a:pPr algn="ctr">
                <a:defRPr/>
              </a:pPr>
              <a:endParaRPr lang="en-US">
                <a:latin typeface="+mn-lt"/>
                <a:ea typeface="+mn-ea"/>
                <a:cs typeface="+mn-cs"/>
              </a:endParaRPr>
            </a:p>
          </p:txBody>
        </p:sp>
        <p:sp>
          <p:nvSpPr>
            <p:cNvPr id="85031" name="Rectangle 110"/>
            <p:cNvSpPr>
              <a:spLocks noChangeAspect="1" noChangeArrowheads="1"/>
            </p:cNvSpPr>
            <p:nvPr/>
          </p:nvSpPr>
          <p:spPr bwMode="auto">
            <a:xfrm>
              <a:off x="3689" y="2559"/>
              <a:ext cx="366" cy="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lg" len="lg"/>
                </a14:hiddenLine>
              </a:ext>
            </a:extLst>
          </p:spPr>
          <p:txBody>
            <a:bodyPr wrap="none" lIns="91432" tIns="45716" rIns="91432" bIns="45716">
              <a:spAutoFit/>
            </a:bodyPr>
            <a:lstStyle/>
            <a:p>
              <a:pPr algn="ctr"/>
              <a:r>
                <a:rPr lang="en-US">
                  <a:solidFill>
                    <a:srgbClr val="0000FF"/>
                  </a:solidFill>
                  <a:latin typeface="Arial Narrow" charset="0"/>
                  <a:sym typeface="Symbol" charset="0"/>
                </a:rPr>
                <a:t></a:t>
              </a:r>
              <a:r>
                <a:rPr lang="en-US" baseline="30000">
                  <a:solidFill>
                    <a:srgbClr val="0000FF"/>
                  </a:solidFill>
                  <a:latin typeface="Arial Narrow" charset="0"/>
                  <a:sym typeface="Symbol" charset="0"/>
                </a:rPr>
                <a:t>-</a:t>
              </a:r>
            </a:p>
          </p:txBody>
        </p:sp>
        <p:sp>
          <p:nvSpPr>
            <p:cNvPr id="85032" name="Rectangle 111"/>
            <p:cNvSpPr>
              <a:spLocks noChangeAspect="1" noChangeArrowheads="1"/>
            </p:cNvSpPr>
            <p:nvPr/>
          </p:nvSpPr>
          <p:spPr bwMode="auto">
            <a:xfrm>
              <a:off x="2905" y="2463"/>
              <a:ext cx="408"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lg" len="lg"/>
                </a14:hiddenLine>
              </a:ext>
            </a:extLst>
          </p:spPr>
          <p:txBody>
            <a:bodyPr wrap="none" lIns="91432" tIns="45716" rIns="91432" bIns="45716">
              <a:spAutoFit/>
            </a:bodyPr>
            <a:lstStyle/>
            <a:p>
              <a:pPr algn="ctr"/>
              <a:r>
                <a:rPr lang="en-US">
                  <a:solidFill>
                    <a:srgbClr val="0000FF"/>
                  </a:solidFill>
                  <a:latin typeface="Arial Narrow" charset="0"/>
                  <a:sym typeface="Symbol" charset="0"/>
                </a:rPr>
                <a:t></a:t>
              </a:r>
              <a:r>
                <a:rPr lang="en-US" baseline="30000">
                  <a:solidFill>
                    <a:srgbClr val="0000FF"/>
                  </a:solidFill>
                  <a:latin typeface="Arial Narrow" charset="0"/>
                  <a:sym typeface="Symbol" charset="0"/>
                </a:rPr>
                <a:t>+</a:t>
              </a:r>
            </a:p>
          </p:txBody>
        </p:sp>
        <p:sp>
          <p:nvSpPr>
            <p:cNvPr id="85033" name="Rectangle 112"/>
            <p:cNvSpPr>
              <a:spLocks noChangeAspect="1" noChangeArrowheads="1"/>
            </p:cNvSpPr>
            <p:nvPr/>
          </p:nvSpPr>
          <p:spPr bwMode="auto">
            <a:xfrm>
              <a:off x="3883" y="2269"/>
              <a:ext cx="304" cy="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lg" len="lg"/>
                </a14:hiddenLine>
              </a:ext>
            </a:extLst>
          </p:spPr>
          <p:txBody>
            <a:bodyPr wrap="none" lIns="91432" tIns="45716" rIns="91432" bIns="45716">
              <a:spAutoFit/>
            </a:bodyPr>
            <a:lstStyle/>
            <a:p>
              <a:pPr algn="ctr"/>
              <a:r>
                <a:rPr lang="en-US">
                  <a:latin typeface="Arial Narrow" charset="0"/>
                  <a:sym typeface="Symbol" charset="0"/>
                </a:rPr>
                <a:t>c</a:t>
              </a:r>
              <a:endParaRPr lang="en-US" baseline="30000">
                <a:latin typeface="Arial Narrow" charset="0"/>
                <a:sym typeface="Symbol" charset="0"/>
              </a:endParaRPr>
            </a:p>
          </p:txBody>
        </p:sp>
        <p:sp>
          <p:nvSpPr>
            <p:cNvPr id="85034" name="Rectangle 113"/>
            <p:cNvSpPr>
              <a:spLocks noChangeAspect="1" noChangeArrowheads="1"/>
            </p:cNvSpPr>
            <p:nvPr/>
          </p:nvSpPr>
          <p:spPr bwMode="auto">
            <a:xfrm>
              <a:off x="3105" y="1886"/>
              <a:ext cx="318" cy="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lg" len="lg"/>
                </a14:hiddenLine>
              </a:ext>
            </a:extLst>
          </p:spPr>
          <p:txBody>
            <a:bodyPr wrap="none" lIns="91432" tIns="45716" rIns="91432" bIns="45716">
              <a:spAutoFit/>
            </a:bodyPr>
            <a:lstStyle/>
            <a:p>
              <a:pPr algn="ctr"/>
              <a:r>
                <a:rPr lang="en-US">
                  <a:latin typeface="Arial Narrow" charset="0"/>
                  <a:sym typeface="Symbol" charset="0"/>
                </a:rPr>
                <a:t>b</a:t>
              </a:r>
              <a:endParaRPr lang="en-US" baseline="30000">
                <a:latin typeface="Arial Narrow" charset="0"/>
                <a:sym typeface="Symbol" charset="0"/>
              </a:endParaRPr>
            </a:p>
          </p:txBody>
        </p:sp>
        <p:sp>
          <p:nvSpPr>
            <p:cNvPr id="85035" name="Rectangle 114"/>
            <p:cNvSpPr>
              <a:spLocks noChangeAspect="1" noChangeArrowheads="1"/>
            </p:cNvSpPr>
            <p:nvPr/>
          </p:nvSpPr>
          <p:spPr bwMode="auto">
            <a:xfrm>
              <a:off x="2630" y="3276"/>
              <a:ext cx="318" cy="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lg" len="lg"/>
                </a14:hiddenLine>
              </a:ext>
            </a:extLst>
          </p:spPr>
          <p:txBody>
            <a:bodyPr wrap="none" lIns="91432" tIns="45716" rIns="91432" bIns="45716">
              <a:spAutoFit/>
            </a:bodyPr>
            <a:lstStyle/>
            <a:p>
              <a:pPr algn="ctr"/>
              <a:r>
                <a:rPr lang="en-US">
                  <a:latin typeface="Arial Narrow" charset="0"/>
                  <a:sym typeface="Symbol" charset="0"/>
                </a:rPr>
                <a:t>b</a:t>
              </a:r>
              <a:endParaRPr lang="en-US" baseline="30000">
                <a:latin typeface="Arial Narrow" charset="0"/>
                <a:sym typeface="Symbol" charset="0"/>
              </a:endParaRPr>
            </a:p>
          </p:txBody>
        </p:sp>
        <p:sp>
          <p:nvSpPr>
            <p:cNvPr id="36908" name="Line 115"/>
            <p:cNvSpPr>
              <a:spLocks noChangeAspect="1" noChangeShapeType="1"/>
            </p:cNvSpPr>
            <p:nvPr/>
          </p:nvSpPr>
          <p:spPr bwMode="auto">
            <a:xfrm>
              <a:off x="2687" y="3419"/>
              <a:ext cx="144" cy="0"/>
            </a:xfrm>
            <a:prstGeom prst="line">
              <a:avLst/>
            </a:prstGeom>
            <a:noFill/>
            <a:ln w="28575">
              <a:solidFill>
                <a:schemeClr val="tx1"/>
              </a:solidFill>
              <a:round/>
              <a:headEnd/>
              <a:tailEnd type="none" w="lg" len="lg"/>
            </a:ln>
          </p:spPr>
          <p:txBody>
            <a:bodyPr>
              <a:spAutoFit/>
            </a:bodyPr>
            <a:lstStyle/>
            <a:p>
              <a:pPr algn="ctr">
                <a:defRPr/>
              </a:pPr>
              <a:endParaRPr lang="en-US">
                <a:latin typeface="+mn-lt"/>
                <a:ea typeface="+mn-ea"/>
                <a:cs typeface="+mn-cs"/>
              </a:endParaRPr>
            </a:p>
          </p:txBody>
        </p:sp>
        <p:sp>
          <p:nvSpPr>
            <p:cNvPr id="85037" name="Rectangle 116"/>
            <p:cNvSpPr>
              <a:spLocks noChangeAspect="1" noChangeArrowheads="1"/>
            </p:cNvSpPr>
            <p:nvPr/>
          </p:nvSpPr>
          <p:spPr bwMode="auto">
            <a:xfrm>
              <a:off x="3782" y="3374"/>
              <a:ext cx="304" cy="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lg" len="lg"/>
                </a14:hiddenLine>
              </a:ext>
            </a:extLst>
          </p:spPr>
          <p:txBody>
            <a:bodyPr wrap="none" lIns="91432" tIns="45716" rIns="91432" bIns="45716">
              <a:spAutoFit/>
            </a:bodyPr>
            <a:lstStyle/>
            <a:p>
              <a:pPr algn="ctr"/>
              <a:r>
                <a:rPr lang="en-US">
                  <a:latin typeface="Arial Narrow" charset="0"/>
                  <a:sym typeface="Symbol" charset="0"/>
                </a:rPr>
                <a:t>c</a:t>
              </a:r>
              <a:endParaRPr lang="en-US" baseline="30000">
                <a:latin typeface="Arial Narrow" charset="0"/>
                <a:sym typeface="Symbol" charset="0"/>
              </a:endParaRPr>
            </a:p>
          </p:txBody>
        </p:sp>
        <p:sp>
          <p:nvSpPr>
            <p:cNvPr id="36910" name="Line 117"/>
            <p:cNvSpPr>
              <a:spLocks noChangeAspect="1" noChangeShapeType="1"/>
            </p:cNvSpPr>
            <p:nvPr/>
          </p:nvSpPr>
          <p:spPr bwMode="auto">
            <a:xfrm>
              <a:off x="3855" y="3556"/>
              <a:ext cx="144" cy="0"/>
            </a:xfrm>
            <a:prstGeom prst="line">
              <a:avLst/>
            </a:prstGeom>
            <a:noFill/>
            <a:ln w="28575">
              <a:solidFill>
                <a:schemeClr val="tx1"/>
              </a:solidFill>
              <a:round/>
              <a:headEnd/>
              <a:tailEnd type="none" w="lg" len="lg"/>
            </a:ln>
          </p:spPr>
          <p:txBody>
            <a:bodyPr>
              <a:spAutoFit/>
            </a:bodyPr>
            <a:lstStyle/>
            <a:p>
              <a:pPr algn="ctr">
                <a:defRPr/>
              </a:pPr>
              <a:endParaRPr lang="en-US">
                <a:latin typeface="+mn-lt"/>
                <a:ea typeface="+mn-ea"/>
                <a:cs typeface="+mn-cs"/>
              </a:endParaRPr>
            </a:p>
          </p:txBody>
        </p:sp>
      </p:grpSp>
      <p:pic>
        <p:nvPicPr>
          <p:cNvPr id="82" name="Picture 3" descr="DNA-backbone"/>
          <p:cNvPicPr>
            <a:picLocks noChangeAspect="1" noChangeArrowheads="1"/>
          </p:cNvPicPr>
          <p:nvPr/>
        </p:nvPicPr>
        <p:blipFill>
          <a:blip r:embed="rId3">
            <a:extLst>
              <a:ext uri="{28A0092B-C50C-407E-A947-70E740481C1C}">
                <a14:useLocalDpi xmlns:a14="http://schemas.microsoft.com/office/drawing/2010/main" val="0"/>
              </a:ext>
            </a:extLst>
          </a:blip>
          <a:srcRect t="12437"/>
          <a:stretch>
            <a:fillRect/>
          </a:stretch>
        </p:blipFill>
        <p:spPr bwMode="auto">
          <a:xfrm>
            <a:off x="6564313" y="4892675"/>
            <a:ext cx="236220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553488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043860"/>
                                        </p:tgtEl>
                                        <p:attrNameLst>
                                          <p:attrName>style.visibility</p:attrName>
                                        </p:attrNameLst>
                                      </p:cBhvr>
                                      <p:to>
                                        <p:strVal val="visible"/>
                                      </p:to>
                                    </p:set>
                                    <p:animEffect transition="in" filter="dissolve">
                                      <p:cBhvr>
                                        <p:cTn id="11" dur="500"/>
                                        <p:tgtEl>
                                          <p:spTgt spid="404386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childTnLst>
                          </p:cTn>
                        </p:par>
                        <p:par>
                          <p:cTn id="17" fill="hold" nodeType="afterGroup">
                            <p:stCondLst>
                              <p:cond delay="500"/>
                            </p:stCondLst>
                            <p:childTnLst>
                              <p:par>
                                <p:cTn id="18" presetID="9" presetClass="entr" presetSubtype="0" fill="hold" nodeType="after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dissolve">
                                      <p:cBhvr>
                                        <p:cTn id="20"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386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6/23/2011</a:t>
            </a:r>
            <a:endParaRPr lang="en-US"/>
          </a:p>
        </p:txBody>
      </p:sp>
      <p:sp>
        <p:nvSpPr>
          <p:cNvPr id="4" name="Footer Placeholder 3"/>
          <p:cNvSpPr>
            <a:spLocks noGrp="1"/>
          </p:cNvSpPr>
          <p:nvPr>
            <p:ph type="ftr" sz="quarter" idx="11"/>
          </p:nvPr>
        </p:nvSpPr>
        <p:spPr/>
        <p:txBody>
          <a:bodyPr/>
          <a:lstStyle/>
          <a:p>
            <a:r>
              <a:rPr lang="en-US"/>
              <a:t>Katsushi Arisaka</a:t>
            </a:r>
          </a:p>
        </p:txBody>
      </p:sp>
      <p:sp>
        <p:nvSpPr>
          <p:cNvPr id="5" name="Slide Number Placeholder 4"/>
          <p:cNvSpPr>
            <a:spLocks noGrp="1"/>
          </p:cNvSpPr>
          <p:nvPr>
            <p:ph type="sldNum" sz="quarter" idx="12"/>
          </p:nvPr>
        </p:nvSpPr>
        <p:spPr/>
        <p:txBody>
          <a:bodyPr/>
          <a:lstStyle/>
          <a:p>
            <a:fld id="{9622EE0C-2DF6-9A4A-96C3-496DA49E02E9}" type="slidenum">
              <a:rPr lang="en-US"/>
              <a:pPr/>
              <a:t>22</a:t>
            </a:fld>
            <a:endParaRPr lang="en-US"/>
          </a:p>
        </p:txBody>
      </p:sp>
      <p:pic>
        <p:nvPicPr>
          <p:cNvPr id="3624962" name="Picture 2" descr="timeline"/>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9601200" cy="7315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37870451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Date Placeholder 3"/>
          <p:cNvSpPr>
            <a:spLocks noGrp="1"/>
          </p:cNvSpPr>
          <p:nvPr>
            <p:ph type="dt" sz="quarter" idx="10"/>
          </p:nvPr>
        </p:nvSpPr>
        <p:spPr/>
        <p:txBody>
          <a:bodyPr/>
          <a:lstStyle>
            <a:lvl1pPr defTabSz="966788" eaLnBrk="0" hangingPunct="0">
              <a:defRPr sz="2800">
                <a:solidFill>
                  <a:schemeClr val="tx1"/>
                </a:solidFill>
                <a:latin typeface="Arial" charset="0"/>
                <a:ea typeface="ＭＳ Ｐゴシック" charset="0"/>
                <a:cs typeface="ＭＳ Ｐゴシック" charset="0"/>
              </a:defRPr>
            </a:lvl1pPr>
            <a:lvl2pPr marL="37931725" indent="-37474525" defTabSz="966788"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C1DF73BE-8246-BF43-8373-F8E0D2666113}" type="datetime1">
              <a:rPr lang="en-US" sz="1500">
                <a:solidFill>
                  <a:srgbClr val="0000FF"/>
                </a:solidFill>
              </a:rPr>
              <a:pPr eaLnBrk="1" hangingPunct="1"/>
              <a:t>11/14/12</a:t>
            </a:fld>
            <a:endParaRPr lang="en-US" sz="1500">
              <a:solidFill>
                <a:srgbClr val="0000FF"/>
              </a:solidFill>
            </a:endParaRPr>
          </a:p>
        </p:txBody>
      </p:sp>
      <p:sp>
        <p:nvSpPr>
          <p:cNvPr id="102403" name="Footer Placeholder 4"/>
          <p:cNvSpPr>
            <a:spLocks noGrp="1"/>
          </p:cNvSpPr>
          <p:nvPr>
            <p:ph type="ftr" sz="quarter" idx="11"/>
          </p:nvPr>
        </p:nvSpPr>
        <p:spPr/>
        <p:txBody>
          <a:bodyPr/>
          <a:lstStyle/>
          <a:p>
            <a:pPr defTabSz="966788">
              <a:defRPr/>
            </a:pPr>
            <a:r>
              <a:rPr lang="en-US"/>
              <a:t>Katsushi Arisaka</a:t>
            </a:r>
          </a:p>
        </p:txBody>
      </p:sp>
      <p:sp>
        <p:nvSpPr>
          <p:cNvPr id="102404" name="Slide Number Placeholder 5"/>
          <p:cNvSpPr>
            <a:spLocks noGrp="1"/>
          </p:cNvSpPr>
          <p:nvPr>
            <p:ph type="sldNum" sz="quarter" idx="12"/>
          </p:nvPr>
        </p:nvSpPr>
        <p:spPr/>
        <p:txBody>
          <a:bodyPr/>
          <a:lstStyle>
            <a:lvl1pPr defTabSz="966788" eaLnBrk="0" hangingPunct="0">
              <a:defRPr sz="2800">
                <a:solidFill>
                  <a:schemeClr val="tx1"/>
                </a:solidFill>
                <a:latin typeface="Arial" charset="0"/>
                <a:ea typeface="ＭＳ Ｐゴシック" charset="0"/>
                <a:cs typeface="ＭＳ Ｐゴシック" charset="0"/>
              </a:defRPr>
            </a:lvl1pPr>
            <a:lvl2pPr marL="37931725" indent="-37474525" defTabSz="966788"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D68C1380-18D4-A44E-A336-6D442BD8C8E0}" type="slidenum">
              <a:rPr lang="en-US" sz="1500">
                <a:solidFill>
                  <a:srgbClr val="0000FF"/>
                </a:solidFill>
              </a:rPr>
              <a:pPr eaLnBrk="1" hangingPunct="1"/>
              <a:t>23</a:t>
            </a:fld>
            <a:endParaRPr lang="en-US" sz="1500">
              <a:solidFill>
                <a:srgbClr val="0000FF"/>
              </a:solidFill>
            </a:endParaRPr>
          </a:p>
        </p:txBody>
      </p:sp>
      <p:sp>
        <p:nvSpPr>
          <p:cNvPr id="87045" name="Rectangle 2"/>
          <p:cNvSpPr>
            <a:spLocks noGrp="1" noChangeArrowheads="1"/>
          </p:cNvSpPr>
          <p:nvPr>
            <p:ph type="title"/>
          </p:nvPr>
        </p:nvSpPr>
        <p:spPr/>
        <p:txBody>
          <a:bodyPr/>
          <a:lstStyle/>
          <a:p>
            <a:pPr eaLnBrk="1" hangingPunct="1"/>
            <a:r>
              <a:rPr lang="en-US">
                <a:latin typeface="Tahoma" charset="0"/>
                <a:ea typeface="ＭＳ Ｐゴシック" charset="0"/>
                <a:cs typeface="ＭＳ Ｐゴシック" charset="0"/>
              </a:rPr>
              <a:t>The Beginning</a:t>
            </a:r>
          </a:p>
        </p:txBody>
      </p:sp>
      <p:sp>
        <p:nvSpPr>
          <p:cNvPr id="87046" name="Rectangle 3"/>
          <p:cNvSpPr>
            <a:spLocks noGrp="1" noChangeArrowheads="1"/>
          </p:cNvSpPr>
          <p:nvPr>
            <p:ph type="body" idx="1"/>
          </p:nvPr>
        </p:nvSpPr>
        <p:spPr>
          <a:xfrm>
            <a:off x="152400" y="914400"/>
            <a:ext cx="9448800" cy="6076950"/>
          </a:xfrm>
        </p:spPr>
        <p:txBody>
          <a:bodyPr/>
          <a:lstStyle/>
          <a:p>
            <a:pPr eaLnBrk="1" hangingPunct="1"/>
            <a:r>
              <a:rPr lang="en-US" sz="3800">
                <a:latin typeface="Arial Narrow" charset="0"/>
                <a:ea typeface="ＭＳ Ｐゴシック" charset="0"/>
                <a:cs typeface="ＭＳ Ｐゴシック" charset="0"/>
              </a:rPr>
              <a:t>Everything was the same </a:t>
            </a:r>
            <a:r>
              <a:rPr lang="en-US" sz="3800">
                <a:latin typeface="Arial Narrow" charset="0"/>
                <a:ea typeface="ＭＳ Ｐゴシック" charset="0"/>
                <a:cs typeface="ＭＳ Ｐゴシック" charset="0"/>
                <a:sym typeface="Symbol" charset="0"/>
              </a:rPr>
              <a:t> Perfect symmetry.</a:t>
            </a:r>
          </a:p>
          <a:p>
            <a:pPr lvl="1" eaLnBrk="1" hangingPunct="1"/>
            <a:r>
              <a:rPr lang="en-US" sz="3400">
                <a:latin typeface="Arial Narrow" charset="0"/>
                <a:ea typeface="ＭＳ Ｐゴシック" charset="0"/>
                <a:sym typeface="Symbol" charset="0"/>
              </a:rPr>
              <a:t>All the particles are the same as photons.</a:t>
            </a:r>
          </a:p>
          <a:p>
            <a:pPr lvl="1" eaLnBrk="1" hangingPunct="1"/>
            <a:r>
              <a:rPr lang="en-US" sz="3400">
                <a:latin typeface="Arial Narrow" charset="0"/>
                <a:ea typeface="ＭＳ Ｐゴシック" charset="0"/>
                <a:sym typeface="Symbol" charset="0"/>
              </a:rPr>
              <a:t>All four forces are the same.</a:t>
            </a:r>
          </a:p>
          <a:p>
            <a:pPr lvl="4" eaLnBrk="1" hangingPunct="1"/>
            <a:endParaRPr lang="en-US" sz="2500">
              <a:latin typeface="Arial Narrow" charset="0"/>
              <a:ea typeface="ＭＳ Ｐゴシック" charset="0"/>
              <a:sym typeface="Symbol" charset="0"/>
            </a:endParaRPr>
          </a:p>
          <a:p>
            <a:pPr eaLnBrk="1" hangingPunct="1"/>
            <a:r>
              <a:rPr lang="en-US" sz="3800">
                <a:latin typeface="Arial Narrow" charset="0"/>
                <a:ea typeface="ＭＳ Ｐゴシック" charset="0"/>
                <a:cs typeface="ＭＳ Ｐゴシック" charset="0"/>
                <a:sym typeface="Symbol" charset="0"/>
              </a:rPr>
              <a:t>The Universe was </a:t>
            </a:r>
            <a:r>
              <a:rPr lang="en-US" sz="3800" u="sng">
                <a:latin typeface="Arial Narrow" charset="0"/>
                <a:ea typeface="ＭＳ Ｐゴシック" charset="0"/>
                <a:cs typeface="ＭＳ Ｐゴシック" charset="0"/>
                <a:sym typeface="Symbol" charset="0"/>
              </a:rPr>
              <a:t>10 dimension</a:t>
            </a:r>
            <a:r>
              <a:rPr lang="en-US" sz="3800">
                <a:latin typeface="Arial Narrow" charset="0"/>
                <a:ea typeface="ＭＳ Ｐゴシック" charset="0"/>
                <a:cs typeface="ＭＳ Ｐゴシック" charset="0"/>
                <a:sym typeface="Symbol" charset="0"/>
              </a:rPr>
              <a:t>.</a:t>
            </a:r>
          </a:p>
          <a:p>
            <a:pPr lvl="3" eaLnBrk="1" hangingPunct="1"/>
            <a:endParaRPr lang="en-US" sz="2500">
              <a:latin typeface="Arial Narrow" charset="0"/>
              <a:ea typeface="ＭＳ Ｐゴシック" charset="0"/>
              <a:sym typeface="Symbol" charset="0"/>
            </a:endParaRPr>
          </a:p>
          <a:p>
            <a:pPr lvl="1" eaLnBrk="1" hangingPunct="1">
              <a:buFont typeface="Wingdings" charset="0"/>
              <a:buNone/>
            </a:pPr>
            <a:r>
              <a:rPr lang="en-US" sz="3400">
                <a:latin typeface="Arial Narrow" charset="0"/>
                <a:ea typeface="ＭＳ Ｐゴシック" charset="0"/>
                <a:sym typeface="Symbol" charset="0"/>
              </a:rPr>
              <a:t>	3	</a:t>
            </a:r>
            <a:r>
              <a:rPr lang="en-US" sz="3400">
                <a:solidFill>
                  <a:srgbClr val="FF00FF"/>
                </a:solidFill>
                <a:latin typeface="Arial Narrow" charset="0"/>
                <a:ea typeface="ＭＳ Ｐゴシック" charset="0"/>
                <a:sym typeface="Symbol" charset="0"/>
              </a:rPr>
              <a:t>Space</a:t>
            </a:r>
            <a:r>
              <a:rPr lang="en-US" sz="3400">
                <a:latin typeface="Arial Narrow" charset="0"/>
                <a:ea typeface="ＭＳ Ｐゴシック" charset="0"/>
                <a:sym typeface="Symbol" charset="0"/>
              </a:rPr>
              <a:t>				</a:t>
            </a:r>
            <a:r>
              <a:rPr lang="en-US" sz="3400" i="1">
                <a:latin typeface="Arial Narrow" charset="0"/>
                <a:ea typeface="ＭＳ Ｐゴシック" charset="0"/>
                <a:sym typeface="Symbol" charset="0"/>
              </a:rPr>
              <a:t>Flattened</a:t>
            </a:r>
          </a:p>
          <a:p>
            <a:pPr lvl="1" eaLnBrk="1" hangingPunct="1">
              <a:buFont typeface="Wingdings" charset="0"/>
              <a:buNone/>
            </a:pPr>
            <a:r>
              <a:rPr lang="en-US" sz="3400">
                <a:latin typeface="Arial Narrow" charset="0"/>
                <a:ea typeface="ＭＳ Ｐゴシック" charset="0"/>
                <a:sym typeface="Symbol" charset="0"/>
              </a:rPr>
              <a:t>	1	</a:t>
            </a:r>
            <a:r>
              <a:rPr lang="en-US" sz="3400">
                <a:solidFill>
                  <a:srgbClr val="FF3300"/>
                </a:solidFill>
                <a:latin typeface="Arial Narrow" charset="0"/>
                <a:ea typeface="ＭＳ Ｐゴシック" charset="0"/>
                <a:sym typeface="Symbol" charset="0"/>
              </a:rPr>
              <a:t>Time</a:t>
            </a:r>
          </a:p>
          <a:p>
            <a:pPr lvl="1" eaLnBrk="1" hangingPunct="1">
              <a:buFont typeface="Wingdings" charset="0"/>
              <a:buNone/>
            </a:pPr>
            <a:r>
              <a:rPr lang="en-US" sz="3400">
                <a:latin typeface="Arial Narrow" charset="0"/>
                <a:ea typeface="ＭＳ Ｐゴシック" charset="0"/>
                <a:sym typeface="Symbol" charset="0"/>
              </a:rPr>
              <a:t>		   	3 	</a:t>
            </a:r>
            <a:r>
              <a:rPr lang="en-US" sz="3400">
                <a:solidFill>
                  <a:srgbClr val="008000"/>
                </a:solidFill>
                <a:latin typeface="Arial Narrow" charset="0"/>
                <a:ea typeface="ＭＳ Ｐゴシック" charset="0"/>
                <a:sym typeface="Symbol" charset="0"/>
              </a:rPr>
              <a:t>Strong Force</a:t>
            </a:r>
          </a:p>
          <a:p>
            <a:pPr lvl="1" eaLnBrk="1" hangingPunct="1">
              <a:buFont typeface="Wingdings" charset="0"/>
              <a:buNone/>
            </a:pPr>
            <a:r>
              <a:rPr lang="en-US" sz="3400">
                <a:latin typeface="Arial Narrow" charset="0"/>
                <a:ea typeface="ＭＳ Ｐゴシック" charset="0"/>
                <a:sym typeface="Symbol" charset="0"/>
              </a:rPr>
              <a:t>	6   	2	</a:t>
            </a:r>
            <a:r>
              <a:rPr lang="en-US" sz="3400">
                <a:solidFill>
                  <a:srgbClr val="0000FF"/>
                </a:solidFill>
                <a:latin typeface="Arial Narrow" charset="0"/>
                <a:ea typeface="ＭＳ Ｐゴシック" charset="0"/>
                <a:sym typeface="Symbol" charset="0"/>
              </a:rPr>
              <a:t>Weak	</a:t>
            </a:r>
            <a:r>
              <a:rPr lang="en-US" sz="3400">
                <a:latin typeface="Arial Narrow" charset="0"/>
                <a:ea typeface="ＭＳ Ｐゴシック" charset="0"/>
                <a:sym typeface="Symbol" charset="0"/>
              </a:rPr>
              <a:t>			</a:t>
            </a:r>
            <a:r>
              <a:rPr lang="en-US" sz="3400" i="1">
                <a:latin typeface="Arial Narrow" charset="0"/>
                <a:ea typeface="ＭＳ Ｐゴシック" charset="0"/>
                <a:sym typeface="Symbol" charset="0"/>
              </a:rPr>
              <a:t>Compacitified</a:t>
            </a:r>
          </a:p>
          <a:p>
            <a:pPr lvl="1" eaLnBrk="1" hangingPunct="1">
              <a:buFont typeface="Wingdings" charset="0"/>
              <a:buNone/>
            </a:pPr>
            <a:r>
              <a:rPr lang="en-US" sz="3400">
                <a:latin typeface="Arial Narrow" charset="0"/>
                <a:ea typeface="ＭＳ Ｐゴシック" charset="0"/>
                <a:sym typeface="Symbol" charset="0"/>
              </a:rPr>
              <a:t>		   	1	</a:t>
            </a:r>
            <a:r>
              <a:rPr lang="en-US" sz="3400">
                <a:solidFill>
                  <a:srgbClr val="9933FF"/>
                </a:solidFill>
                <a:latin typeface="Arial Narrow" charset="0"/>
                <a:ea typeface="ＭＳ Ｐゴシック" charset="0"/>
                <a:sym typeface="Symbol" charset="0"/>
              </a:rPr>
              <a:t>Electro-Magnetic</a:t>
            </a:r>
          </a:p>
          <a:p>
            <a:pPr lvl="1" eaLnBrk="1" hangingPunct="1">
              <a:buFont typeface="Wingdings" charset="0"/>
              <a:buNone/>
            </a:pPr>
            <a:endParaRPr lang="en-US" sz="3400">
              <a:latin typeface="Arial Narrow" charset="0"/>
              <a:ea typeface="ＭＳ Ｐゴシック" charset="0"/>
              <a:sym typeface="Symbol" charset="0"/>
            </a:endParaRPr>
          </a:p>
          <a:p>
            <a:pPr lvl="1" eaLnBrk="1" hangingPunct="1"/>
            <a:endParaRPr lang="en-US" sz="3400">
              <a:latin typeface="Arial Narrow" charset="0"/>
              <a:ea typeface="ＭＳ Ｐゴシック" charset="0"/>
              <a:sym typeface="Symbol" charset="0"/>
            </a:endParaRPr>
          </a:p>
        </p:txBody>
      </p:sp>
      <p:sp>
        <p:nvSpPr>
          <p:cNvPr id="87047" name="AutoShape 4"/>
          <p:cNvSpPr>
            <a:spLocks/>
          </p:cNvSpPr>
          <p:nvPr/>
        </p:nvSpPr>
        <p:spPr bwMode="auto">
          <a:xfrm>
            <a:off x="528638" y="4343400"/>
            <a:ext cx="457200" cy="1600200"/>
          </a:xfrm>
          <a:prstGeom prst="leftBrace">
            <a:avLst>
              <a:gd name="adj1" fmla="val 29167"/>
              <a:gd name="adj2" fmla="val 50000"/>
            </a:avLst>
          </a:prstGeom>
          <a:noFill/>
          <a:ln w="50800">
            <a:solidFill>
              <a:srgbClr val="FF9900"/>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7048" name="AutoShape 5"/>
          <p:cNvSpPr>
            <a:spLocks/>
          </p:cNvSpPr>
          <p:nvPr/>
        </p:nvSpPr>
        <p:spPr bwMode="auto">
          <a:xfrm>
            <a:off x="1600200" y="5334000"/>
            <a:ext cx="381000" cy="1066800"/>
          </a:xfrm>
          <a:prstGeom prst="leftBrace">
            <a:avLst>
              <a:gd name="adj1" fmla="val 23333"/>
              <a:gd name="adj2" fmla="val 50000"/>
            </a:avLst>
          </a:prstGeom>
          <a:noFill/>
          <a:ln w="50800">
            <a:solidFill>
              <a:srgbClr val="FF9900"/>
            </a:solidFill>
            <a:round/>
            <a:headEnd/>
            <a:tailEnd type="none" w="lg" len="lg"/>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7049" name="AutoShape 6"/>
          <p:cNvSpPr>
            <a:spLocks/>
          </p:cNvSpPr>
          <p:nvPr/>
        </p:nvSpPr>
        <p:spPr bwMode="auto">
          <a:xfrm flipH="1">
            <a:off x="6324600" y="5257800"/>
            <a:ext cx="381000" cy="1066800"/>
          </a:xfrm>
          <a:prstGeom prst="leftBrace">
            <a:avLst>
              <a:gd name="adj1" fmla="val 23333"/>
              <a:gd name="adj2" fmla="val 50000"/>
            </a:avLst>
          </a:prstGeom>
          <a:noFill/>
          <a:ln w="50800">
            <a:solidFill>
              <a:srgbClr val="FF9900"/>
            </a:solidFill>
            <a:round/>
            <a:headEnd/>
            <a:tailEnd type="none" w="lg" len="lg"/>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7050" name="Line 7"/>
          <p:cNvSpPr>
            <a:spLocks noChangeShapeType="1"/>
          </p:cNvSpPr>
          <p:nvPr/>
        </p:nvSpPr>
        <p:spPr bwMode="auto">
          <a:xfrm>
            <a:off x="5943600" y="4419600"/>
            <a:ext cx="762000" cy="0"/>
          </a:xfrm>
          <a:prstGeom prst="line">
            <a:avLst/>
          </a:prstGeom>
          <a:noFill/>
          <a:ln w="57150">
            <a:solidFill>
              <a:srgbClr val="FF9900"/>
            </a:solidFill>
            <a:round/>
            <a:headEnd/>
            <a:tailEnd type="stealth" w="lg" len="lg"/>
          </a:ln>
          <a:extLst>
            <a:ext uri="{909E8E84-426E-40dd-AFC4-6F175D3DCCD1}">
              <a14:hiddenFill xmlns:a14="http://schemas.microsoft.com/office/drawing/2010/main">
                <a:noFill/>
              </a14:hiddenFill>
            </a:ext>
          </a:extLst>
        </p:spPr>
        <p:txBody>
          <a:bodyPr wrap="none">
            <a:spAutoFit/>
          </a:bodyPr>
          <a:lstStyle/>
          <a:p>
            <a:endParaRPr lang="en-US"/>
          </a:p>
        </p:txBody>
      </p:sp>
      <p:sp>
        <p:nvSpPr>
          <p:cNvPr id="87051" name="Rectangle 8"/>
          <p:cNvSpPr>
            <a:spLocks noChangeArrowheads="1"/>
          </p:cNvSpPr>
          <p:nvPr/>
        </p:nvSpPr>
        <p:spPr bwMode="auto">
          <a:xfrm>
            <a:off x="1905000" y="4114800"/>
            <a:ext cx="1524000" cy="1066800"/>
          </a:xfrm>
          <a:prstGeom prst="rect">
            <a:avLst/>
          </a:prstGeom>
          <a:noFill/>
          <a:ln w="38100" cap="rnd">
            <a:solidFill>
              <a:srgbClr val="FF9900"/>
            </a:solidFill>
            <a:prstDash val="sysDot"/>
            <a:miter lim="800000"/>
            <a:headEnd/>
            <a:tailEnd type="none" w="lg" len="lg"/>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7052" name="Rectangle 9"/>
          <p:cNvSpPr>
            <a:spLocks noChangeArrowheads="1"/>
          </p:cNvSpPr>
          <p:nvPr/>
        </p:nvSpPr>
        <p:spPr bwMode="auto">
          <a:xfrm>
            <a:off x="3048000" y="5181600"/>
            <a:ext cx="2971800" cy="1524000"/>
          </a:xfrm>
          <a:prstGeom prst="rect">
            <a:avLst/>
          </a:prstGeom>
          <a:noFill/>
          <a:ln w="38100" cap="rnd">
            <a:solidFill>
              <a:srgbClr val="FF9900"/>
            </a:solidFill>
            <a:prstDash val="sysDot"/>
            <a:miter lim="800000"/>
            <a:headEnd/>
            <a:tailEnd type="none" w="lg" len="lg"/>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Tree>
    <p:extLst>
      <p:ext uri="{BB962C8B-B14F-4D97-AF65-F5344CB8AC3E}">
        <p14:creationId xmlns:p14="http://schemas.microsoft.com/office/powerpoint/2010/main" val="30482220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eaLnBrk="0" hangingPunct="0">
              <a:defRPr sz="2400">
                <a:solidFill>
                  <a:schemeClr val="tx1"/>
                </a:solidFill>
                <a:latin typeface="Arial" charset="0"/>
                <a:ea typeface="ＭＳ Ｐゴシック" charset="0"/>
                <a:cs typeface="Arial" charset="0"/>
              </a:defRPr>
            </a:lvl1pPr>
            <a:lvl2pPr marL="742950" indent="-285750" defTabSz="963613" eaLnBrk="0" hangingPunct="0">
              <a:defRPr sz="2400">
                <a:solidFill>
                  <a:schemeClr val="tx1"/>
                </a:solidFill>
                <a:latin typeface="Arial" charset="0"/>
                <a:ea typeface="Arial" charset="0"/>
                <a:cs typeface="Arial" charset="0"/>
              </a:defRPr>
            </a:lvl2pPr>
            <a:lvl3pPr marL="1143000" indent="-228600" defTabSz="963613" eaLnBrk="0" hangingPunct="0">
              <a:defRPr sz="2400">
                <a:solidFill>
                  <a:schemeClr val="tx1"/>
                </a:solidFill>
                <a:latin typeface="Arial" charset="0"/>
                <a:ea typeface="Arial" charset="0"/>
                <a:cs typeface="Arial" charset="0"/>
              </a:defRPr>
            </a:lvl3pPr>
            <a:lvl4pPr marL="1600200" indent="-228600" defTabSz="963613" eaLnBrk="0" hangingPunct="0">
              <a:defRPr sz="2400">
                <a:solidFill>
                  <a:schemeClr val="tx1"/>
                </a:solidFill>
                <a:latin typeface="Arial" charset="0"/>
                <a:ea typeface="Arial" charset="0"/>
                <a:cs typeface="Arial" charset="0"/>
              </a:defRPr>
            </a:lvl4pPr>
            <a:lvl5pPr marL="2057400" indent="-228600" defTabSz="963613" eaLnBrk="0" hangingPunct="0">
              <a:defRPr sz="2400">
                <a:solidFill>
                  <a:schemeClr val="tx1"/>
                </a:solidFill>
                <a:latin typeface="Arial" charset="0"/>
                <a:ea typeface="Arial" charset="0"/>
                <a:cs typeface="Arial" charset="0"/>
              </a:defRPr>
            </a:lvl5pPr>
            <a:lvl6pPr marL="2514600" indent="-228600" defTabSz="9636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636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636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63613"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F162F8D-F76E-0347-A3B8-BEF834FCF111}" type="datetime1">
              <a:rPr lang="en-US" sz="1500" smtClean="0">
                <a:solidFill>
                  <a:srgbClr val="0000FF"/>
                </a:solidFill>
              </a:rPr>
              <a:t>11/14/12</a:t>
            </a:fld>
            <a:endParaRPr lang="en-US" sz="1500">
              <a:solidFill>
                <a:srgbClr val="0000FF"/>
              </a:solidFill>
            </a:endParaRPr>
          </a:p>
        </p:txBody>
      </p:sp>
      <p:sp>
        <p:nvSpPr>
          <p:cNvPr id="8704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eaLnBrk="0" hangingPunct="0">
              <a:defRPr sz="2400">
                <a:solidFill>
                  <a:schemeClr val="tx1"/>
                </a:solidFill>
                <a:latin typeface="Arial" charset="0"/>
                <a:ea typeface="ＭＳ Ｐゴシック" charset="0"/>
                <a:cs typeface="Arial" charset="0"/>
              </a:defRPr>
            </a:lvl1pPr>
            <a:lvl2pPr marL="742950" indent="-285750" defTabSz="963613" eaLnBrk="0" hangingPunct="0">
              <a:defRPr sz="2400">
                <a:solidFill>
                  <a:schemeClr val="tx1"/>
                </a:solidFill>
                <a:latin typeface="Arial" charset="0"/>
                <a:ea typeface="Arial" charset="0"/>
                <a:cs typeface="Arial" charset="0"/>
              </a:defRPr>
            </a:lvl2pPr>
            <a:lvl3pPr marL="1143000" indent="-228600" defTabSz="963613" eaLnBrk="0" hangingPunct="0">
              <a:defRPr sz="2400">
                <a:solidFill>
                  <a:schemeClr val="tx1"/>
                </a:solidFill>
                <a:latin typeface="Arial" charset="0"/>
                <a:ea typeface="Arial" charset="0"/>
                <a:cs typeface="Arial" charset="0"/>
              </a:defRPr>
            </a:lvl3pPr>
            <a:lvl4pPr marL="1600200" indent="-228600" defTabSz="963613" eaLnBrk="0" hangingPunct="0">
              <a:defRPr sz="2400">
                <a:solidFill>
                  <a:schemeClr val="tx1"/>
                </a:solidFill>
                <a:latin typeface="Arial" charset="0"/>
                <a:ea typeface="Arial" charset="0"/>
                <a:cs typeface="Arial" charset="0"/>
              </a:defRPr>
            </a:lvl4pPr>
            <a:lvl5pPr marL="2057400" indent="-228600" defTabSz="963613" eaLnBrk="0" hangingPunct="0">
              <a:defRPr sz="2400">
                <a:solidFill>
                  <a:schemeClr val="tx1"/>
                </a:solidFill>
                <a:latin typeface="Arial" charset="0"/>
                <a:ea typeface="Arial" charset="0"/>
                <a:cs typeface="Arial" charset="0"/>
              </a:defRPr>
            </a:lvl5pPr>
            <a:lvl6pPr marL="2514600" indent="-228600" defTabSz="9636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636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636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63613"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1500" smtClean="0">
                <a:solidFill>
                  <a:srgbClr val="0000FF"/>
                </a:solidFill>
              </a:rPr>
              <a:t>Katsushi Arisaka</a:t>
            </a:r>
            <a:endParaRPr lang="en-US" sz="1500">
              <a:solidFill>
                <a:srgbClr val="0000FF"/>
              </a:solidFill>
            </a:endParaRPr>
          </a:p>
        </p:txBody>
      </p:sp>
      <p:sp>
        <p:nvSpPr>
          <p:cNvPr id="870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eaLnBrk="0" hangingPunct="0">
              <a:defRPr sz="2400">
                <a:solidFill>
                  <a:schemeClr val="tx1"/>
                </a:solidFill>
                <a:latin typeface="Arial" charset="0"/>
                <a:ea typeface="ＭＳ Ｐゴシック" charset="0"/>
                <a:cs typeface="Arial" charset="0"/>
              </a:defRPr>
            </a:lvl1pPr>
            <a:lvl2pPr marL="742950" indent="-285750" defTabSz="963613" eaLnBrk="0" hangingPunct="0">
              <a:defRPr sz="2400">
                <a:solidFill>
                  <a:schemeClr val="tx1"/>
                </a:solidFill>
                <a:latin typeface="Arial" charset="0"/>
                <a:ea typeface="Arial" charset="0"/>
                <a:cs typeface="Arial" charset="0"/>
              </a:defRPr>
            </a:lvl2pPr>
            <a:lvl3pPr marL="1143000" indent="-228600" defTabSz="963613" eaLnBrk="0" hangingPunct="0">
              <a:defRPr sz="2400">
                <a:solidFill>
                  <a:schemeClr val="tx1"/>
                </a:solidFill>
                <a:latin typeface="Arial" charset="0"/>
                <a:ea typeface="Arial" charset="0"/>
                <a:cs typeface="Arial" charset="0"/>
              </a:defRPr>
            </a:lvl3pPr>
            <a:lvl4pPr marL="1600200" indent="-228600" defTabSz="963613" eaLnBrk="0" hangingPunct="0">
              <a:defRPr sz="2400">
                <a:solidFill>
                  <a:schemeClr val="tx1"/>
                </a:solidFill>
                <a:latin typeface="Arial" charset="0"/>
                <a:ea typeface="Arial" charset="0"/>
                <a:cs typeface="Arial" charset="0"/>
              </a:defRPr>
            </a:lvl4pPr>
            <a:lvl5pPr marL="2057400" indent="-228600" defTabSz="963613" eaLnBrk="0" hangingPunct="0">
              <a:defRPr sz="2400">
                <a:solidFill>
                  <a:schemeClr val="tx1"/>
                </a:solidFill>
                <a:latin typeface="Arial" charset="0"/>
                <a:ea typeface="Arial" charset="0"/>
                <a:cs typeface="Arial" charset="0"/>
              </a:defRPr>
            </a:lvl5pPr>
            <a:lvl6pPr marL="2514600" indent="-228600" defTabSz="9636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636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636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63613"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7649D64C-D016-CC4F-A43A-BDE006537321}" type="slidenum">
              <a:rPr lang="en-US" sz="1500">
                <a:solidFill>
                  <a:srgbClr val="0000FF"/>
                </a:solidFill>
              </a:rPr>
              <a:pPr eaLnBrk="1" hangingPunct="1"/>
              <a:t>24</a:t>
            </a:fld>
            <a:endParaRPr lang="en-US" sz="1500">
              <a:solidFill>
                <a:srgbClr val="0000FF"/>
              </a:solidFill>
            </a:endParaRPr>
          </a:p>
        </p:txBody>
      </p:sp>
      <p:sp>
        <p:nvSpPr>
          <p:cNvPr id="87045" name="Title 7"/>
          <p:cNvSpPr>
            <a:spLocks noGrp="1"/>
          </p:cNvSpPr>
          <p:nvPr>
            <p:ph type="title"/>
          </p:nvPr>
        </p:nvSpPr>
        <p:spPr>
          <a:xfrm>
            <a:off x="838200" y="2438400"/>
            <a:ext cx="7620000" cy="1295400"/>
          </a:xfrm>
          <a:solidFill>
            <a:srgbClr val="FFCCFF"/>
          </a:solidFill>
        </p:spPr>
        <p:txBody>
          <a:bodyPr/>
          <a:lstStyle/>
          <a:p>
            <a:pPr eaLnBrk="1" hangingPunct="1"/>
            <a:r>
              <a:rPr lang="en-US" sz="4800" dirty="0" smtClean="0">
                <a:latin typeface="Tahoma" charset="0"/>
              </a:rPr>
              <a:t>Cosmology</a:t>
            </a:r>
            <a:endParaRPr lang="en-US" sz="4800" dirty="0">
              <a:latin typeface="Tahoma" charset="0"/>
            </a:endParaRPr>
          </a:p>
        </p:txBody>
      </p:sp>
    </p:spTree>
    <p:extLst>
      <p:ext uri="{BB962C8B-B14F-4D97-AF65-F5344CB8AC3E}">
        <p14:creationId xmlns:p14="http://schemas.microsoft.com/office/powerpoint/2010/main" val="19171879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800">
                <a:solidFill>
                  <a:schemeClr val="tx1"/>
                </a:solidFill>
                <a:latin typeface="Arial" charset="0"/>
                <a:ea typeface="ＭＳ Ｐゴシック" charset="0"/>
                <a:cs typeface="ＭＳ Ｐゴシック" charset="0"/>
              </a:defRPr>
            </a:lvl1pPr>
            <a:lvl2pPr marL="37931725" indent="-37474525" defTabSz="966788"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A9528F87-CB55-E74A-9A20-9920F89FA948}" type="datetime1">
              <a:rPr lang="en-US" sz="1500" smtClean="0">
                <a:solidFill>
                  <a:srgbClr val="0000FF"/>
                </a:solidFill>
              </a:rPr>
              <a:t>11/14/12</a:t>
            </a:fld>
            <a:endParaRPr lang="en-US" sz="1500">
              <a:solidFill>
                <a:srgbClr val="0000FF"/>
              </a:solidFill>
            </a:endParaRPr>
          </a:p>
        </p:txBody>
      </p:sp>
      <p:sp>
        <p:nvSpPr>
          <p:cNvPr id="6451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800">
                <a:solidFill>
                  <a:schemeClr val="tx1"/>
                </a:solidFill>
                <a:latin typeface="Arial" charset="0"/>
                <a:ea typeface="ＭＳ Ｐゴシック" charset="0"/>
                <a:cs typeface="ＭＳ Ｐゴシック" charset="0"/>
              </a:defRPr>
            </a:lvl1pPr>
            <a:lvl2pPr marL="37931725" indent="-37474525" defTabSz="966788"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500">
                <a:solidFill>
                  <a:srgbClr val="0000FF"/>
                </a:solidFill>
                <a:cs typeface="Arial" charset="0"/>
              </a:rPr>
              <a:t>Katsushi Arisaka</a:t>
            </a:r>
          </a:p>
        </p:txBody>
      </p:sp>
      <p:sp>
        <p:nvSpPr>
          <p:cNvPr id="6451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800">
                <a:solidFill>
                  <a:schemeClr val="tx1"/>
                </a:solidFill>
                <a:latin typeface="Arial" charset="0"/>
                <a:ea typeface="ＭＳ Ｐゴシック" charset="0"/>
                <a:cs typeface="ＭＳ Ｐゴシック" charset="0"/>
              </a:defRPr>
            </a:lvl1pPr>
            <a:lvl2pPr marL="37931725" indent="-37474525" defTabSz="966788"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CF33A8F9-3F8D-E149-96B6-2D3D539A0316}" type="slidenum">
              <a:rPr lang="en-US" sz="1500">
                <a:solidFill>
                  <a:srgbClr val="0000FF"/>
                </a:solidFill>
              </a:rPr>
              <a:pPr eaLnBrk="1" hangingPunct="1"/>
              <a:t>25</a:t>
            </a:fld>
            <a:endParaRPr lang="en-US" sz="1500">
              <a:solidFill>
                <a:srgbClr val="0000FF"/>
              </a:solidFill>
            </a:endParaRPr>
          </a:p>
        </p:txBody>
      </p:sp>
      <p:sp>
        <p:nvSpPr>
          <p:cNvPr id="64517" name="Rectangle 2"/>
          <p:cNvSpPr>
            <a:spLocks noGrp="1" noChangeArrowheads="1"/>
          </p:cNvSpPr>
          <p:nvPr>
            <p:ph type="title"/>
          </p:nvPr>
        </p:nvSpPr>
        <p:spPr/>
        <p:txBody>
          <a:bodyPr/>
          <a:lstStyle/>
          <a:p>
            <a:pPr eaLnBrk="1" hangingPunct="1"/>
            <a:r>
              <a:rPr lang="en-US">
                <a:latin typeface="Tahoma" charset="0"/>
                <a:ea typeface="ＭＳ Ｐゴシック" charset="0"/>
                <a:cs typeface="ＭＳ Ｐゴシック" charset="0"/>
              </a:rPr>
              <a:t>Expansion of Universe</a:t>
            </a:r>
          </a:p>
        </p:txBody>
      </p:sp>
      <p:sp>
        <p:nvSpPr>
          <p:cNvPr id="64518" name="Line 3"/>
          <p:cNvSpPr>
            <a:spLocks noChangeShapeType="1"/>
          </p:cNvSpPr>
          <p:nvPr/>
        </p:nvSpPr>
        <p:spPr bwMode="auto">
          <a:xfrm flipV="1">
            <a:off x="1976438" y="6232525"/>
            <a:ext cx="6826250" cy="36513"/>
          </a:xfrm>
          <a:prstGeom prst="line">
            <a:avLst/>
          </a:prstGeom>
          <a:noFill/>
          <a:ln w="50800">
            <a:solidFill>
              <a:srgbClr val="CC3300"/>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4519" name="Line 4"/>
          <p:cNvSpPr>
            <a:spLocks noChangeShapeType="1"/>
          </p:cNvSpPr>
          <p:nvPr/>
        </p:nvSpPr>
        <p:spPr bwMode="auto">
          <a:xfrm rot="5400000" flipV="1">
            <a:off x="-450849" y="3844925"/>
            <a:ext cx="4875212" cy="26987"/>
          </a:xfrm>
          <a:prstGeom prst="line">
            <a:avLst/>
          </a:prstGeom>
          <a:noFill/>
          <a:ln w="50800">
            <a:solidFill>
              <a:srgbClr val="CC3300"/>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20" name="Text Box 5"/>
          <p:cNvSpPr txBox="1">
            <a:spLocks noChangeArrowheads="1"/>
          </p:cNvSpPr>
          <p:nvPr/>
        </p:nvSpPr>
        <p:spPr bwMode="auto">
          <a:xfrm>
            <a:off x="8389938" y="6403975"/>
            <a:ext cx="10144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b="1"/>
              <a:t>Time</a:t>
            </a:r>
          </a:p>
        </p:txBody>
      </p:sp>
      <p:sp>
        <p:nvSpPr>
          <p:cNvPr id="64521" name="Text Box 6"/>
          <p:cNvSpPr txBox="1">
            <a:spLocks noChangeArrowheads="1"/>
          </p:cNvSpPr>
          <p:nvPr/>
        </p:nvSpPr>
        <p:spPr bwMode="auto">
          <a:xfrm>
            <a:off x="806450" y="1514475"/>
            <a:ext cx="895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b="1"/>
              <a:t>Size</a:t>
            </a:r>
          </a:p>
        </p:txBody>
      </p:sp>
      <p:grpSp>
        <p:nvGrpSpPr>
          <p:cNvPr id="2" name="Group 7"/>
          <p:cNvGrpSpPr>
            <a:grpSpLocks/>
          </p:cNvGrpSpPr>
          <p:nvPr/>
        </p:nvGrpSpPr>
        <p:grpSpPr bwMode="auto">
          <a:xfrm>
            <a:off x="2014538" y="1773238"/>
            <a:ext cx="6496050" cy="4468812"/>
            <a:chOff x="1269" y="1117"/>
            <a:chExt cx="4092" cy="2815"/>
          </a:xfrm>
        </p:grpSpPr>
        <p:sp>
          <p:nvSpPr>
            <p:cNvPr id="64529" name="Freeform 8"/>
            <p:cNvSpPr>
              <a:spLocks/>
            </p:cNvSpPr>
            <p:nvPr/>
          </p:nvSpPr>
          <p:spPr bwMode="auto">
            <a:xfrm>
              <a:off x="1269" y="1319"/>
              <a:ext cx="4092" cy="2613"/>
            </a:xfrm>
            <a:custGeom>
              <a:avLst/>
              <a:gdLst>
                <a:gd name="T0" fmla="*/ 0 w 3201"/>
                <a:gd name="T1" fmla="*/ 49424 h 2198"/>
                <a:gd name="T2" fmla="*/ 12404 w 3201"/>
                <a:gd name="T3" fmla="*/ 33681 h 2198"/>
                <a:gd name="T4" fmla="*/ 61729 w 3201"/>
                <a:gd name="T5" fmla="*/ 17895 h 2198"/>
                <a:gd name="T6" fmla="*/ 151519 w 3201"/>
                <a:gd name="T7" fmla="*/ 5889 h 2198"/>
                <a:gd name="T8" fmla="*/ 266049 w 3201"/>
                <a:gd name="T9" fmla="*/ 0 h 2198"/>
                <a:gd name="T10" fmla="*/ 0 60000 65536"/>
                <a:gd name="T11" fmla="*/ 0 60000 65536"/>
                <a:gd name="T12" fmla="*/ 0 60000 65536"/>
                <a:gd name="T13" fmla="*/ 0 60000 65536"/>
                <a:gd name="T14" fmla="*/ 0 60000 65536"/>
                <a:gd name="T15" fmla="*/ 0 w 3201"/>
                <a:gd name="T16" fmla="*/ 0 h 2198"/>
                <a:gd name="T17" fmla="*/ 3201 w 3201"/>
                <a:gd name="T18" fmla="*/ 2198 h 2198"/>
              </a:gdLst>
              <a:ahLst/>
              <a:cxnLst>
                <a:cxn ang="T10">
                  <a:pos x="T0" y="T1"/>
                </a:cxn>
                <a:cxn ang="T11">
                  <a:pos x="T2" y="T3"/>
                </a:cxn>
                <a:cxn ang="T12">
                  <a:pos x="T4" y="T5"/>
                </a:cxn>
                <a:cxn ang="T13">
                  <a:pos x="T6" y="T7"/>
                </a:cxn>
                <a:cxn ang="T14">
                  <a:pos x="T8" y="T9"/>
                </a:cxn>
              </a:cxnLst>
              <a:rect l="T15" t="T16" r="T17" b="T18"/>
              <a:pathLst>
                <a:path w="3201" h="2198">
                  <a:moveTo>
                    <a:pt x="0" y="2198"/>
                  </a:moveTo>
                  <a:cubicBezTo>
                    <a:pt x="12" y="1964"/>
                    <a:pt x="25" y="1730"/>
                    <a:pt x="149" y="1497"/>
                  </a:cubicBezTo>
                  <a:cubicBezTo>
                    <a:pt x="273" y="1264"/>
                    <a:pt x="464" y="1002"/>
                    <a:pt x="743" y="796"/>
                  </a:cubicBezTo>
                  <a:cubicBezTo>
                    <a:pt x="1022" y="590"/>
                    <a:pt x="1414" y="395"/>
                    <a:pt x="1823" y="262"/>
                  </a:cubicBezTo>
                  <a:cubicBezTo>
                    <a:pt x="2232" y="129"/>
                    <a:pt x="2972" y="44"/>
                    <a:pt x="3201" y="0"/>
                  </a:cubicBezTo>
                </a:path>
              </a:pathLst>
            </a:custGeom>
            <a:noFill/>
            <a:ln w="50800">
              <a:solidFill>
                <a:srgbClr val="FF6600"/>
              </a:solidFill>
              <a:round/>
              <a:headEnd/>
              <a:tailEnd type="stealth" w="lg" len="lg"/>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grpSp>
          <p:nvGrpSpPr>
            <p:cNvPr id="64530" name="Group 9"/>
            <p:cNvGrpSpPr>
              <a:grpSpLocks/>
            </p:cNvGrpSpPr>
            <p:nvPr/>
          </p:nvGrpSpPr>
          <p:grpSpPr bwMode="auto">
            <a:xfrm>
              <a:off x="2028" y="1117"/>
              <a:ext cx="1991" cy="518"/>
              <a:chOff x="2853" y="916"/>
              <a:chExt cx="1991" cy="518"/>
            </a:xfrm>
          </p:grpSpPr>
          <p:sp>
            <p:nvSpPr>
              <p:cNvPr id="64531" name="Text Box 10"/>
              <p:cNvSpPr txBox="1">
                <a:spLocks noChangeArrowheads="1"/>
              </p:cNvSpPr>
              <p:nvPr/>
            </p:nvSpPr>
            <p:spPr bwMode="auto">
              <a:xfrm>
                <a:off x="2853" y="916"/>
                <a:ext cx="1215"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cap="rnd">
                    <a:solidFill>
                      <a:srgbClr val="000000"/>
                    </a:solidFill>
                    <a:prstDash val="sysDot"/>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b="1">
                    <a:solidFill>
                      <a:srgbClr val="FF6600"/>
                    </a:solidFill>
                  </a:rPr>
                  <a:t>Size of Universe</a:t>
                </a:r>
              </a:p>
            </p:txBody>
          </p:sp>
          <p:grpSp>
            <p:nvGrpSpPr>
              <p:cNvPr id="64532" name="Group 11"/>
              <p:cNvGrpSpPr>
                <a:grpSpLocks/>
              </p:cNvGrpSpPr>
              <p:nvPr/>
            </p:nvGrpSpPr>
            <p:grpSpPr bwMode="auto">
              <a:xfrm>
                <a:off x="3932" y="1006"/>
                <a:ext cx="912" cy="288"/>
                <a:chOff x="4142" y="952"/>
                <a:chExt cx="912" cy="288"/>
              </a:xfrm>
            </p:grpSpPr>
            <p:sp>
              <p:nvSpPr>
                <p:cNvPr id="64533" name="Text Box 12"/>
                <p:cNvSpPr txBox="1">
                  <a:spLocks noChangeArrowheads="1"/>
                </p:cNvSpPr>
                <p:nvPr/>
              </p:nvSpPr>
              <p:spPr bwMode="auto">
                <a:xfrm>
                  <a:off x="4142" y="95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b="1">
                      <a:solidFill>
                        <a:srgbClr val="FF6600"/>
                      </a:solidFill>
                      <a:sym typeface="Symbol" charset="0"/>
                    </a:rPr>
                    <a:t>  Time</a:t>
                  </a:r>
                </a:p>
              </p:txBody>
            </p:sp>
            <p:sp>
              <p:nvSpPr>
                <p:cNvPr id="64534" name="Line 13"/>
                <p:cNvSpPr>
                  <a:spLocks noChangeShapeType="1"/>
                </p:cNvSpPr>
                <p:nvPr/>
              </p:nvSpPr>
              <p:spPr bwMode="auto">
                <a:xfrm>
                  <a:off x="4496" y="1022"/>
                  <a:ext cx="452" cy="6"/>
                </a:xfrm>
                <a:prstGeom prst="line">
                  <a:avLst/>
                </a:prstGeom>
                <a:noFill/>
                <a:ln w="19050">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sp>
        <p:nvSpPr>
          <p:cNvPr id="64524" name="Text Box 18"/>
          <p:cNvSpPr txBox="1">
            <a:spLocks noChangeArrowheads="1"/>
          </p:cNvSpPr>
          <p:nvPr/>
        </p:nvSpPr>
        <p:spPr bwMode="auto">
          <a:xfrm>
            <a:off x="6426200" y="6372225"/>
            <a:ext cx="1081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b="1">
                <a:solidFill>
                  <a:schemeClr val="bg2"/>
                </a:solidFill>
              </a:rPr>
              <a:t>Today</a:t>
            </a:r>
          </a:p>
        </p:txBody>
      </p:sp>
      <p:sp>
        <p:nvSpPr>
          <p:cNvPr id="64525" name="Text Box 19"/>
          <p:cNvSpPr txBox="1">
            <a:spLocks noChangeArrowheads="1"/>
          </p:cNvSpPr>
          <p:nvPr/>
        </p:nvSpPr>
        <p:spPr bwMode="auto">
          <a:xfrm>
            <a:off x="1293813" y="6373813"/>
            <a:ext cx="1671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b="1">
                <a:solidFill>
                  <a:schemeClr val="bg2"/>
                </a:solidFill>
              </a:rPr>
              <a:t>Beginning</a:t>
            </a:r>
          </a:p>
        </p:txBody>
      </p:sp>
    </p:spTree>
    <p:extLst>
      <p:ext uri="{BB962C8B-B14F-4D97-AF65-F5344CB8AC3E}">
        <p14:creationId xmlns:p14="http://schemas.microsoft.com/office/powerpoint/2010/main" val="36174503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quarter" idx="10"/>
          </p:nvPr>
        </p:nvSpPr>
        <p:spPr/>
        <p:txBody>
          <a:bodyPr/>
          <a:lstStyle/>
          <a:p>
            <a:pPr>
              <a:defRPr/>
            </a:pPr>
            <a:fld id="{B891342B-CADB-9D43-8EB2-1E1BB9BA1B95}" type="datetime1">
              <a:rPr lang="en-US" smtClean="0"/>
              <a:t>11/14/12</a:t>
            </a:fld>
            <a:endParaRPr lang="en-US"/>
          </a:p>
        </p:txBody>
      </p:sp>
      <p:sp>
        <p:nvSpPr>
          <p:cNvPr id="6" name="Footer Placeholder 2"/>
          <p:cNvSpPr>
            <a:spLocks noGrp="1"/>
          </p:cNvSpPr>
          <p:nvPr>
            <p:ph type="ftr" sz="quarter" idx="11"/>
          </p:nvPr>
        </p:nvSpPr>
        <p:spPr/>
        <p:txBody>
          <a:bodyPr/>
          <a:lstStyle/>
          <a:p>
            <a:pPr>
              <a:defRPr/>
            </a:pPr>
            <a:r>
              <a:rPr lang="en-US"/>
              <a:t>Katsushi Arisaka</a:t>
            </a:r>
          </a:p>
        </p:txBody>
      </p:sp>
      <p:sp>
        <p:nvSpPr>
          <p:cNvPr id="7" name="Slide Number Placeholder 3"/>
          <p:cNvSpPr>
            <a:spLocks noGrp="1"/>
          </p:cNvSpPr>
          <p:nvPr>
            <p:ph type="sldNum" sz="quarter" idx="12"/>
          </p:nvPr>
        </p:nvSpPr>
        <p:spPr/>
        <p:txBody>
          <a:bodyPr/>
          <a:lstStyle/>
          <a:p>
            <a:pPr>
              <a:defRPr/>
            </a:pPr>
            <a:fld id="{0614B6CE-B2AF-8D41-9FE6-B39DF16B0427}" type="slidenum">
              <a:rPr lang="en-US"/>
              <a:pPr>
                <a:defRPr/>
              </a:pPr>
              <a:t>26</a:t>
            </a:fld>
            <a:endParaRPr lang="en-US"/>
          </a:p>
        </p:txBody>
      </p:sp>
      <p:sp>
        <p:nvSpPr>
          <p:cNvPr id="3192834" name="Text Box 2"/>
          <p:cNvSpPr txBox="1">
            <a:spLocks noChangeArrowheads="1"/>
          </p:cNvSpPr>
          <p:nvPr/>
        </p:nvSpPr>
        <p:spPr bwMode="auto">
          <a:xfrm>
            <a:off x="304800" y="0"/>
            <a:ext cx="8880475" cy="64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lvl1pPr algn="l" defTabSz="966788">
              <a:defRPr sz="2400">
                <a:solidFill>
                  <a:schemeClr val="tx1"/>
                </a:solidFill>
                <a:latin typeface="Times New Roman" charset="0"/>
                <a:ea typeface="ＭＳ Ｐゴシック" charset="0"/>
              </a:defRPr>
            </a:lvl1pPr>
            <a:lvl2pPr marL="482600" algn="l" defTabSz="966788">
              <a:defRPr sz="2400">
                <a:solidFill>
                  <a:schemeClr val="tx1"/>
                </a:solidFill>
                <a:latin typeface="Times New Roman" charset="0"/>
                <a:ea typeface="ＭＳ Ｐゴシック" charset="0"/>
              </a:defRPr>
            </a:lvl2pPr>
            <a:lvl3pPr marL="966788" algn="l" defTabSz="966788">
              <a:defRPr sz="2400">
                <a:solidFill>
                  <a:schemeClr val="tx1"/>
                </a:solidFill>
                <a:latin typeface="Times New Roman" charset="0"/>
                <a:ea typeface="ＭＳ Ｐゴシック" charset="0"/>
              </a:defRPr>
            </a:lvl3pPr>
            <a:lvl4pPr marL="1449388" algn="l" defTabSz="966788">
              <a:defRPr sz="2400">
                <a:solidFill>
                  <a:schemeClr val="tx1"/>
                </a:solidFill>
                <a:latin typeface="Times New Roman" charset="0"/>
                <a:ea typeface="ＭＳ Ｐゴシック" charset="0"/>
              </a:defRPr>
            </a:lvl4pPr>
            <a:lvl5pPr marL="1933575" algn="l" defTabSz="966788">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smtClean="0">
                <a:solidFill>
                  <a:srgbClr val="A50021"/>
                </a:solidFill>
                <a:latin typeface="Tahoma" charset="0"/>
                <a:cs typeface="+mn-cs"/>
              </a:rPr>
              <a:t>The Fate of the Cosmos</a:t>
            </a:r>
          </a:p>
        </p:txBody>
      </p:sp>
      <p:pic>
        <p:nvPicPr>
          <p:cNvPr id="161797" name="Picture 3" descr="26_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762000"/>
            <a:ext cx="7543800" cy="615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2836" name="Text Box 4"/>
          <p:cNvSpPr txBox="1">
            <a:spLocks noChangeArrowheads="1"/>
          </p:cNvSpPr>
          <p:nvPr/>
        </p:nvSpPr>
        <p:spPr bwMode="auto">
          <a:xfrm>
            <a:off x="7051675" y="715963"/>
            <a:ext cx="701675"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7200" dirty="0">
                <a:solidFill>
                  <a:srgbClr val="FF00FF"/>
                </a:solidFill>
                <a:cs typeface="+mn-cs"/>
              </a:rPr>
              <a:t>?</a:t>
            </a:r>
          </a:p>
        </p:txBody>
      </p:sp>
      <p:sp>
        <p:nvSpPr>
          <p:cNvPr id="8" name="Text Box 4"/>
          <p:cNvSpPr txBox="1">
            <a:spLocks noChangeArrowheads="1"/>
          </p:cNvSpPr>
          <p:nvPr/>
        </p:nvSpPr>
        <p:spPr bwMode="auto">
          <a:xfrm>
            <a:off x="974725" y="5029200"/>
            <a:ext cx="701675"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7200" dirty="0">
                <a:solidFill>
                  <a:srgbClr val="FF00FF"/>
                </a:solidFill>
                <a:cs typeface="+mn-cs"/>
              </a:rPr>
              <a:t>?</a:t>
            </a:r>
          </a:p>
        </p:txBody>
      </p:sp>
    </p:spTree>
    <p:extLst>
      <p:ext uri="{BB962C8B-B14F-4D97-AF65-F5344CB8AC3E}">
        <p14:creationId xmlns:p14="http://schemas.microsoft.com/office/powerpoint/2010/main" val="422264045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quarter" idx="10"/>
          </p:nvPr>
        </p:nvSpPr>
        <p:spPr/>
        <p:txBody>
          <a:bodyPr/>
          <a:lstStyle/>
          <a:p>
            <a:pPr>
              <a:defRPr/>
            </a:pPr>
            <a:fld id="{81EE9ECD-BEE0-3044-B294-4A4BC8D3D0A4}" type="datetime1">
              <a:rPr lang="en-US" smtClean="0"/>
              <a:t>11/14/12</a:t>
            </a:fld>
            <a:endParaRPr lang="en-US"/>
          </a:p>
        </p:txBody>
      </p:sp>
      <p:sp>
        <p:nvSpPr>
          <p:cNvPr id="7" name="Footer Placeholder 3"/>
          <p:cNvSpPr>
            <a:spLocks noGrp="1"/>
          </p:cNvSpPr>
          <p:nvPr>
            <p:ph type="ftr" sz="quarter" idx="11"/>
          </p:nvPr>
        </p:nvSpPr>
        <p:spPr/>
        <p:txBody>
          <a:bodyPr/>
          <a:lstStyle/>
          <a:p>
            <a:pPr>
              <a:defRPr/>
            </a:pPr>
            <a:r>
              <a:rPr lang="en-US"/>
              <a:t>Katsushi Arisaka</a:t>
            </a:r>
          </a:p>
        </p:txBody>
      </p:sp>
      <p:sp>
        <p:nvSpPr>
          <p:cNvPr id="8" name="Slide Number Placeholder 4"/>
          <p:cNvSpPr>
            <a:spLocks noGrp="1"/>
          </p:cNvSpPr>
          <p:nvPr>
            <p:ph type="sldNum" sz="quarter" idx="12"/>
          </p:nvPr>
        </p:nvSpPr>
        <p:spPr/>
        <p:txBody>
          <a:bodyPr/>
          <a:lstStyle/>
          <a:p>
            <a:pPr>
              <a:defRPr/>
            </a:pPr>
            <a:fld id="{5EAE7AF3-F34C-8246-BB57-5E95E89B6965}" type="slidenum">
              <a:rPr lang="en-US"/>
              <a:pPr>
                <a:defRPr/>
              </a:pPr>
              <a:t>27</a:t>
            </a:fld>
            <a:endParaRPr lang="en-US"/>
          </a:p>
        </p:txBody>
      </p:sp>
      <p:sp>
        <p:nvSpPr>
          <p:cNvPr id="3184642" name="Rectangle 2"/>
          <p:cNvSpPr>
            <a:spLocks noGrp="1" noChangeArrowheads="1"/>
          </p:cNvSpPr>
          <p:nvPr>
            <p:ph type="title"/>
          </p:nvPr>
        </p:nvSpPr>
        <p:spPr/>
        <p:txBody>
          <a:bodyPr/>
          <a:lstStyle/>
          <a:p>
            <a:pPr defTabSz="914400" eaLnBrk="1" hangingPunct="1">
              <a:defRPr/>
            </a:pPr>
            <a:r>
              <a:rPr lang="en-US" smtClean="0">
                <a:cs typeface="+mj-cs"/>
              </a:rPr>
              <a:t>Geometry of the Universe</a:t>
            </a:r>
          </a:p>
        </p:txBody>
      </p:sp>
      <p:pic>
        <p:nvPicPr>
          <p:cNvPr id="159749" name="Picture 3" descr="3geomt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9525" y="1009650"/>
            <a:ext cx="5781675" cy="588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4644" name="Text Box 4"/>
          <p:cNvSpPr txBox="1">
            <a:spLocks noChangeArrowheads="1"/>
          </p:cNvSpPr>
          <p:nvPr/>
        </p:nvSpPr>
        <p:spPr bwMode="auto">
          <a:xfrm>
            <a:off x="234950" y="1392238"/>
            <a:ext cx="3024188" cy="516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6661" tIns="48331" rIns="96661" bIns="48331">
            <a:spAutoFit/>
          </a:bodyPr>
          <a:lstStyle>
            <a:lvl1pPr algn="l" defTabSz="966788">
              <a:defRPr sz="2400">
                <a:solidFill>
                  <a:schemeClr val="tx1"/>
                </a:solidFill>
                <a:latin typeface="Times New Roman" charset="0"/>
                <a:ea typeface="ＭＳ Ｐゴシック" charset="0"/>
              </a:defRPr>
            </a:lvl1pPr>
            <a:lvl2pPr marL="482600" algn="l" defTabSz="966788">
              <a:defRPr sz="2400">
                <a:solidFill>
                  <a:schemeClr val="tx1"/>
                </a:solidFill>
                <a:latin typeface="Times New Roman" charset="0"/>
                <a:ea typeface="ＭＳ Ｐゴシック" charset="0"/>
              </a:defRPr>
            </a:lvl2pPr>
            <a:lvl3pPr marL="966788" algn="l" defTabSz="966788">
              <a:defRPr sz="2400">
                <a:solidFill>
                  <a:schemeClr val="tx1"/>
                </a:solidFill>
                <a:latin typeface="Times New Roman" charset="0"/>
                <a:ea typeface="ＭＳ Ｐゴシック" charset="0"/>
              </a:defRPr>
            </a:lvl3pPr>
            <a:lvl4pPr marL="1449388" algn="l" defTabSz="966788">
              <a:defRPr sz="2400">
                <a:solidFill>
                  <a:schemeClr val="tx1"/>
                </a:solidFill>
                <a:latin typeface="Times New Roman" charset="0"/>
                <a:ea typeface="ＭＳ Ｐゴシック" charset="0"/>
              </a:defRPr>
            </a:lvl4pPr>
            <a:lvl5pPr marL="1933575" algn="l" defTabSz="966788">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en-US" sz="3700" smtClean="0">
                <a:solidFill>
                  <a:srgbClr val="FF00FF"/>
                </a:solidFill>
                <a:effectLst>
                  <a:outerShdw blurRad="38100" dist="38100" dir="2700000" algn="tl">
                    <a:srgbClr val="DDDDDD"/>
                  </a:outerShdw>
                </a:effectLst>
                <a:latin typeface="Arial" charset="0"/>
                <a:cs typeface="+mn-cs"/>
              </a:rPr>
              <a:t>Open 	</a:t>
            </a:r>
            <a:r>
              <a:rPr lang="en-US" sz="3700" smtClean="0">
                <a:solidFill>
                  <a:srgbClr val="0099FF"/>
                </a:solidFill>
                <a:effectLst>
                  <a:outerShdw blurRad="38100" dist="38100" dir="2700000" algn="tl">
                    <a:srgbClr val="DDDDDD"/>
                  </a:outerShdw>
                </a:effectLst>
                <a:latin typeface="Arial" charset="0"/>
                <a:cs typeface="+mn-cs"/>
                <a:sym typeface="Symbol" charset="0"/>
              </a:rPr>
              <a:t>&lt;1</a:t>
            </a:r>
          </a:p>
          <a:p>
            <a:pPr eaLnBrk="0" hangingPunct="0">
              <a:defRPr/>
            </a:pPr>
            <a:endParaRPr lang="en-US" sz="3700" smtClean="0">
              <a:solidFill>
                <a:srgbClr val="FF00FF"/>
              </a:solidFill>
              <a:effectLst>
                <a:outerShdw blurRad="38100" dist="38100" dir="2700000" algn="tl">
                  <a:srgbClr val="DDDDDD"/>
                </a:outerShdw>
              </a:effectLst>
              <a:latin typeface="Arial" charset="0"/>
              <a:cs typeface="+mn-cs"/>
            </a:endParaRPr>
          </a:p>
          <a:p>
            <a:pPr eaLnBrk="0" hangingPunct="0">
              <a:defRPr/>
            </a:pPr>
            <a:endParaRPr lang="en-US" sz="3700" smtClean="0">
              <a:solidFill>
                <a:srgbClr val="FF00FF"/>
              </a:solidFill>
              <a:effectLst>
                <a:outerShdw blurRad="38100" dist="38100" dir="2700000" algn="tl">
                  <a:srgbClr val="DDDDDD"/>
                </a:outerShdw>
              </a:effectLst>
              <a:latin typeface="Arial" charset="0"/>
              <a:cs typeface="+mn-cs"/>
            </a:endParaRPr>
          </a:p>
          <a:p>
            <a:pPr eaLnBrk="0" hangingPunct="0">
              <a:defRPr/>
            </a:pPr>
            <a:endParaRPr lang="en-US" sz="3700" smtClean="0">
              <a:solidFill>
                <a:srgbClr val="FF00FF"/>
              </a:solidFill>
              <a:effectLst>
                <a:outerShdw blurRad="38100" dist="38100" dir="2700000" algn="tl">
                  <a:srgbClr val="DDDDDD"/>
                </a:outerShdw>
              </a:effectLst>
              <a:latin typeface="Arial" charset="0"/>
              <a:cs typeface="+mn-cs"/>
            </a:endParaRPr>
          </a:p>
          <a:p>
            <a:pPr eaLnBrk="0" hangingPunct="0">
              <a:defRPr/>
            </a:pPr>
            <a:r>
              <a:rPr lang="en-US" sz="3700" smtClean="0">
                <a:solidFill>
                  <a:srgbClr val="FF00FF"/>
                </a:solidFill>
                <a:effectLst>
                  <a:outerShdw blurRad="38100" dist="38100" dir="2700000" algn="tl">
                    <a:srgbClr val="DDDDDD"/>
                  </a:outerShdw>
                </a:effectLst>
                <a:latin typeface="Arial" charset="0"/>
                <a:cs typeface="+mn-cs"/>
              </a:rPr>
              <a:t> Flat 	</a:t>
            </a:r>
            <a:r>
              <a:rPr lang="en-US" sz="3700" smtClean="0">
                <a:solidFill>
                  <a:srgbClr val="0099FF"/>
                </a:solidFill>
                <a:effectLst>
                  <a:outerShdw blurRad="38100" dist="38100" dir="2700000" algn="tl">
                    <a:srgbClr val="DDDDDD"/>
                  </a:outerShdw>
                </a:effectLst>
                <a:latin typeface="Arial" charset="0"/>
                <a:cs typeface="+mn-cs"/>
                <a:sym typeface="Symbol" charset="0"/>
              </a:rPr>
              <a:t>=1</a:t>
            </a:r>
          </a:p>
          <a:p>
            <a:pPr eaLnBrk="0" hangingPunct="0">
              <a:defRPr/>
            </a:pPr>
            <a:endParaRPr lang="en-US" sz="3700" smtClean="0">
              <a:effectLst>
                <a:outerShdw blurRad="38100" dist="38100" dir="2700000" algn="tl">
                  <a:srgbClr val="DDDDDD"/>
                </a:outerShdw>
              </a:effectLst>
              <a:latin typeface="Arial" charset="0"/>
              <a:cs typeface="+mn-cs"/>
            </a:endParaRPr>
          </a:p>
          <a:p>
            <a:pPr eaLnBrk="0" hangingPunct="0">
              <a:defRPr/>
            </a:pPr>
            <a:endParaRPr lang="en-US" sz="3700" smtClean="0">
              <a:effectLst>
                <a:outerShdw blurRad="38100" dist="38100" dir="2700000" algn="tl">
                  <a:srgbClr val="DDDDDD"/>
                </a:outerShdw>
              </a:effectLst>
              <a:latin typeface="Arial" charset="0"/>
              <a:cs typeface="+mn-cs"/>
            </a:endParaRPr>
          </a:p>
          <a:p>
            <a:pPr eaLnBrk="0" hangingPunct="0">
              <a:defRPr/>
            </a:pPr>
            <a:endParaRPr lang="en-US" sz="3700" smtClean="0">
              <a:solidFill>
                <a:srgbClr val="FF00FF"/>
              </a:solidFill>
              <a:effectLst>
                <a:outerShdw blurRad="38100" dist="38100" dir="2700000" algn="tl">
                  <a:srgbClr val="DDDDDD"/>
                </a:outerShdw>
              </a:effectLst>
              <a:latin typeface="Arial" charset="0"/>
              <a:cs typeface="+mn-cs"/>
            </a:endParaRPr>
          </a:p>
          <a:p>
            <a:pPr eaLnBrk="0" hangingPunct="0">
              <a:defRPr/>
            </a:pPr>
            <a:r>
              <a:rPr lang="en-US" sz="3700" smtClean="0">
                <a:solidFill>
                  <a:srgbClr val="FF00FF"/>
                </a:solidFill>
                <a:effectLst>
                  <a:outerShdw blurRad="38100" dist="38100" dir="2700000" algn="tl">
                    <a:srgbClr val="DDDDDD"/>
                  </a:outerShdw>
                </a:effectLst>
                <a:latin typeface="Arial" charset="0"/>
                <a:cs typeface="+mn-cs"/>
              </a:rPr>
              <a:t>Closed 	</a:t>
            </a:r>
            <a:r>
              <a:rPr lang="en-US" sz="3700" smtClean="0">
                <a:solidFill>
                  <a:srgbClr val="0099FF"/>
                </a:solidFill>
                <a:effectLst>
                  <a:outerShdw blurRad="38100" dist="38100" dir="2700000" algn="tl">
                    <a:srgbClr val="DDDDDD"/>
                  </a:outerShdw>
                </a:effectLst>
                <a:latin typeface="Arial" charset="0"/>
                <a:cs typeface="+mn-cs"/>
                <a:sym typeface="Symbol" charset="0"/>
              </a:rPr>
              <a:t>&gt;1</a:t>
            </a:r>
          </a:p>
        </p:txBody>
      </p:sp>
    </p:spTree>
    <p:extLst>
      <p:ext uri="{BB962C8B-B14F-4D97-AF65-F5344CB8AC3E}">
        <p14:creationId xmlns:p14="http://schemas.microsoft.com/office/powerpoint/2010/main" val="27454577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800">
                <a:solidFill>
                  <a:schemeClr val="tx1"/>
                </a:solidFill>
                <a:latin typeface="Arial" charset="0"/>
                <a:ea typeface="ＭＳ Ｐゴシック" charset="0"/>
                <a:cs typeface="ＭＳ Ｐゴシック" charset="0"/>
              </a:defRPr>
            </a:lvl1pPr>
            <a:lvl2pPr marL="37931725" indent="-37474525" defTabSz="966788"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566AF305-EF60-6D4D-8922-71C2C02AF8D0}" type="datetime1">
              <a:rPr lang="en-US" sz="1500" smtClean="0">
                <a:solidFill>
                  <a:srgbClr val="0000FF"/>
                </a:solidFill>
              </a:rPr>
              <a:t>11/14/12</a:t>
            </a:fld>
            <a:endParaRPr lang="en-US" sz="1500">
              <a:solidFill>
                <a:srgbClr val="0000FF"/>
              </a:solidFill>
            </a:endParaRPr>
          </a:p>
        </p:txBody>
      </p:sp>
      <p:sp>
        <p:nvSpPr>
          <p:cNvPr id="6656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800">
                <a:solidFill>
                  <a:schemeClr val="tx1"/>
                </a:solidFill>
                <a:latin typeface="Arial" charset="0"/>
                <a:ea typeface="ＭＳ Ｐゴシック" charset="0"/>
                <a:cs typeface="ＭＳ Ｐゴシック" charset="0"/>
              </a:defRPr>
            </a:lvl1pPr>
            <a:lvl2pPr marL="37931725" indent="-37474525" defTabSz="966788"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500">
                <a:solidFill>
                  <a:srgbClr val="0000FF"/>
                </a:solidFill>
                <a:cs typeface="Arial" charset="0"/>
              </a:rPr>
              <a:t>Katsushi Arisaka</a:t>
            </a:r>
          </a:p>
        </p:txBody>
      </p:sp>
      <p:sp>
        <p:nvSpPr>
          <p:cNvPr id="665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800">
                <a:solidFill>
                  <a:schemeClr val="tx1"/>
                </a:solidFill>
                <a:latin typeface="Arial" charset="0"/>
                <a:ea typeface="ＭＳ Ｐゴシック" charset="0"/>
                <a:cs typeface="ＭＳ Ｐゴシック" charset="0"/>
              </a:defRPr>
            </a:lvl1pPr>
            <a:lvl2pPr marL="37931725" indent="-37474525" defTabSz="966788"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FC9F98D5-17E5-1C4C-AB42-EEC1FEE75DF5}" type="slidenum">
              <a:rPr lang="en-US" sz="1500">
                <a:solidFill>
                  <a:srgbClr val="0000FF"/>
                </a:solidFill>
              </a:rPr>
              <a:pPr eaLnBrk="1" hangingPunct="1"/>
              <a:t>28</a:t>
            </a:fld>
            <a:endParaRPr lang="en-US" sz="1500">
              <a:solidFill>
                <a:srgbClr val="0000FF"/>
              </a:solidFill>
            </a:endParaRPr>
          </a:p>
        </p:txBody>
      </p:sp>
      <p:sp>
        <p:nvSpPr>
          <p:cNvPr id="66565" name="Rectangle 2"/>
          <p:cNvSpPr>
            <a:spLocks noGrp="1" noChangeArrowheads="1"/>
          </p:cNvSpPr>
          <p:nvPr>
            <p:ph type="title"/>
          </p:nvPr>
        </p:nvSpPr>
        <p:spPr/>
        <p:txBody>
          <a:bodyPr/>
          <a:lstStyle/>
          <a:p>
            <a:pPr eaLnBrk="1" hangingPunct="1"/>
            <a:r>
              <a:rPr lang="en-US">
                <a:latin typeface="Tahoma" charset="0"/>
                <a:ea typeface="ＭＳ Ｐゴシック" charset="0"/>
                <a:cs typeface="ＭＳ Ｐゴシック" charset="0"/>
              </a:rPr>
              <a:t>Temperature of Universe</a:t>
            </a:r>
          </a:p>
        </p:txBody>
      </p:sp>
      <p:sp>
        <p:nvSpPr>
          <p:cNvPr id="66566" name="Line 3"/>
          <p:cNvSpPr>
            <a:spLocks noChangeShapeType="1"/>
          </p:cNvSpPr>
          <p:nvPr/>
        </p:nvSpPr>
        <p:spPr bwMode="auto">
          <a:xfrm flipV="1">
            <a:off x="1976438" y="6232525"/>
            <a:ext cx="6826250" cy="512"/>
          </a:xfrm>
          <a:prstGeom prst="line">
            <a:avLst/>
          </a:prstGeom>
          <a:noFill/>
          <a:ln w="50800">
            <a:solidFill>
              <a:srgbClr val="CC3300"/>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67" name="Line 4"/>
          <p:cNvSpPr>
            <a:spLocks noChangeShapeType="1"/>
          </p:cNvSpPr>
          <p:nvPr/>
        </p:nvSpPr>
        <p:spPr bwMode="auto">
          <a:xfrm rot="-5400000" flipH="1" flipV="1">
            <a:off x="-255588" y="4033838"/>
            <a:ext cx="4518025" cy="6350"/>
          </a:xfrm>
          <a:prstGeom prst="line">
            <a:avLst/>
          </a:prstGeom>
          <a:noFill/>
          <a:ln w="50800">
            <a:solidFill>
              <a:srgbClr val="CC3300"/>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68" name="Text Box 5"/>
          <p:cNvSpPr txBox="1">
            <a:spLocks noChangeArrowheads="1"/>
          </p:cNvSpPr>
          <p:nvPr/>
        </p:nvSpPr>
        <p:spPr bwMode="auto">
          <a:xfrm>
            <a:off x="8450263" y="6403975"/>
            <a:ext cx="895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b="1"/>
              <a:t>Size</a:t>
            </a:r>
          </a:p>
        </p:txBody>
      </p:sp>
      <p:sp>
        <p:nvSpPr>
          <p:cNvPr id="66569" name="Text Box 6"/>
          <p:cNvSpPr txBox="1">
            <a:spLocks noChangeArrowheads="1"/>
          </p:cNvSpPr>
          <p:nvPr/>
        </p:nvSpPr>
        <p:spPr bwMode="auto">
          <a:xfrm>
            <a:off x="414338" y="1046163"/>
            <a:ext cx="23415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b="1"/>
              <a:t>Temperature</a:t>
            </a:r>
          </a:p>
        </p:txBody>
      </p:sp>
      <p:sp>
        <p:nvSpPr>
          <p:cNvPr id="66570" name="Text Box 7"/>
          <p:cNvSpPr txBox="1">
            <a:spLocks noChangeArrowheads="1"/>
          </p:cNvSpPr>
          <p:nvPr/>
        </p:nvSpPr>
        <p:spPr bwMode="auto">
          <a:xfrm>
            <a:off x="6477000" y="6248400"/>
            <a:ext cx="10310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b="1" dirty="0">
                <a:solidFill>
                  <a:schemeClr val="bg2"/>
                </a:solidFill>
                <a:latin typeface="+mn-lt"/>
              </a:rPr>
              <a:t>Today</a:t>
            </a:r>
          </a:p>
        </p:txBody>
      </p:sp>
      <p:sp>
        <p:nvSpPr>
          <p:cNvPr id="66571" name="Text Box 8"/>
          <p:cNvSpPr txBox="1">
            <a:spLocks noChangeArrowheads="1"/>
          </p:cNvSpPr>
          <p:nvPr/>
        </p:nvSpPr>
        <p:spPr bwMode="auto">
          <a:xfrm>
            <a:off x="762000" y="6324600"/>
            <a:ext cx="16241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b="1" dirty="0">
                <a:solidFill>
                  <a:schemeClr val="bg2"/>
                </a:solidFill>
                <a:latin typeface="+mn-lt"/>
              </a:rPr>
              <a:t>Beginning</a:t>
            </a:r>
          </a:p>
        </p:txBody>
      </p:sp>
      <p:sp>
        <p:nvSpPr>
          <p:cNvPr id="66572" name="Freeform 9"/>
          <p:cNvSpPr>
            <a:spLocks/>
          </p:cNvSpPr>
          <p:nvPr/>
        </p:nvSpPr>
        <p:spPr bwMode="auto">
          <a:xfrm>
            <a:off x="2309813" y="1962150"/>
            <a:ext cx="5986462" cy="4071938"/>
          </a:xfrm>
          <a:custGeom>
            <a:avLst/>
            <a:gdLst>
              <a:gd name="T0" fmla="*/ 0 w 3005"/>
              <a:gd name="T1" fmla="*/ 0 h 2393"/>
              <a:gd name="T2" fmla="*/ 2147483647 w 3005"/>
              <a:gd name="T3" fmla="*/ 2147483647 h 2393"/>
              <a:gd name="T4" fmla="*/ 2147483647 w 3005"/>
              <a:gd name="T5" fmla="*/ 2147483647 h 2393"/>
              <a:gd name="T6" fmla="*/ 2147483647 w 3005"/>
              <a:gd name="T7" fmla="*/ 2147483647 h 2393"/>
              <a:gd name="T8" fmla="*/ 2147483647 w 3005"/>
              <a:gd name="T9" fmla="*/ 2147483647 h 2393"/>
              <a:gd name="T10" fmla="*/ 2147483647 w 3005"/>
              <a:gd name="T11" fmla="*/ 2147483647 h 2393"/>
              <a:gd name="T12" fmla="*/ 2147483647 w 3005"/>
              <a:gd name="T13" fmla="*/ 2147483647 h 2393"/>
              <a:gd name="T14" fmla="*/ 0 60000 65536"/>
              <a:gd name="T15" fmla="*/ 0 60000 65536"/>
              <a:gd name="T16" fmla="*/ 0 60000 65536"/>
              <a:gd name="T17" fmla="*/ 0 60000 65536"/>
              <a:gd name="T18" fmla="*/ 0 60000 65536"/>
              <a:gd name="T19" fmla="*/ 0 60000 65536"/>
              <a:gd name="T20" fmla="*/ 0 60000 65536"/>
              <a:gd name="T21" fmla="*/ 0 w 3005"/>
              <a:gd name="T22" fmla="*/ 0 h 2393"/>
              <a:gd name="T23" fmla="*/ 3005 w 3005"/>
              <a:gd name="T24" fmla="*/ 2393 h 23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05" h="2393">
                <a:moveTo>
                  <a:pt x="0" y="0"/>
                </a:moveTo>
                <a:cubicBezTo>
                  <a:pt x="34" y="217"/>
                  <a:pt x="69" y="435"/>
                  <a:pt x="161" y="653"/>
                </a:cubicBezTo>
                <a:cubicBezTo>
                  <a:pt x="253" y="871"/>
                  <a:pt x="379" y="1107"/>
                  <a:pt x="552" y="1306"/>
                </a:cubicBezTo>
                <a:cubicBezTo>
                  <a:pt x="725" y="1505"/>
                  <a:pt x="980" y="1708"/>
                  <a:pt x="1200" y="1846"/>
                </a:cubicBezTo>
                <a:cubicBezTo>
                  <a:pt x="1420" y="1984"/>
                  <a:pt x="1657" y="2054"/>
                  <a:pt x="1871" y="2131"/>
                </a:cubicBezTo>
                <a:cubicBezTo>
                  <a:pt x="2085" y="2208"/>
                  <a:pt x="2293" y="2265"/>
                  <a:pt x="2482" y="2309"/>
                </a:cubicBezTo>
                <a:cubicBezTo>
                  <a:pt x="2671" y="2353"/>
                  <a:pt x="2838" y="2373"/>
                  <a:pt x="3005" y="2393"/>
                </a:cubicBezTo>
              </a:path>
            </a:pathLst>
          </a:cu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
        <p:nvSpPr>
          <p:cNvPr id="66573" name="Text Box 10"/>
          <p:cNvSpPr txBox="1">
            <a:spLocks noChangeArrowheads="1"/>
          </p:cNvSpPr>
          <p:nvPr/>
        </p:nvSpPr>
        <p:spPr bwMode="auto">
          <a:xfrm>
            <a:off x="2732088" y="2533650"/>
            <a:ext cx="3241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b="1">
                <a:solidFill>
                  <a:srgbClr val="FF0000"/>
                </a:solidFill>
              </a:rPr>
              <a:t>Temperature = 1/Size</a:t>
            </a:r>
          </a:p>
        </p:txBody>
      </p:sp>
      <p:sp>
        <p:nvSpPr>
          <p:cNvPr id="66574" name="Text Box 11"/>
          <p:cNvSpPr txBox="1">
            <a:spLocks noChangeArrowheads="1"/>
          </p:cNvSpPr>
          <p:nvPr/>
        </p:nvSpPr>
        <p:spPr bwMode="auto">
          <a:xfrm>
            <a:off x="1066800" y="5562600"/>
            <a:ext cx="822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000" b="1" dirty="0">
                <a:solidFill>
                  <a:srgbClr val="FF0000"/>
                </a:solidFill>
              </a:rPr>
              <a:t>2.7</a:t>
            </a:r>
            <a:r>
              <a:rPr lang="en-US" sz="2000" b="1" baseline="30000" dirty="0">
                <a:solidFill>
                  <a:srgbClr val="FF0000"/>
                </a:solidFill>
              </a:rPr>
              <a:t>o</a:t>
            </a:r>
            <a:r>
              <a:rPr lang="en-US" sz="2000" b="1" dirty="0">
                <a:solidFill>
                  <a:srgbClr val="FF0000"/>
                </a:solidFill>
              </a:rPr>
              <a:t>K</a:t>
            </a:r>
          </a:p>
        </p:txBody>
      </p:sp>
      <p:sp>
        <p:nvSpPr>
          <p:cNvPr id="66575" name="Line 12"/>
          <p:cNvSpPr>
            <a:spLocks noChangeShapeType="1"/>
          </p:cNvSpPr>
          <p:nvPr/>
        </p:nvSpPr>
        <p:spPr bwMode="auto">
          <a:xfrm>
            <a:off x="2028825" y="5784850"/>
            <a:ext cx="4735513" cy="55563"/>
          </a:xfrm>
          <a:prstGeom prst="line">
            <a:avLst/>
          </a:prstGeom>
          <a:noFill/>
          <a:ln w="50800">
            <a:solidFill>
              <a:schemeClr val="folHlink"/>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4" name="Group 3"/>
          <p:cNvGrpSpPr/>
          <p:nvPr/>
        </p:nvGrpSpPr>
        <p:grpSpPr>
          <a:xfrm>
            <a:off x="919882" y="4572000"/>
            <a:ext cx="4152398" cy="2199620"/>
            <a:chOff x="919882" y="4572000"/>
            <a:chExt cx="4152398" cy="2199620"/>
          </a:xfrm>
        </p:grpSpPr>
        <p:grpSp>
          <p:nvGrpSpPr>
            <p:cNvPr id="3" name="Group 2"/>
            <p:cNvGrpSpPr/>
            <p:nvPr/>
          </p:nvGrpSpPr>
          <p:grpSpPr>
            <a:xfrm>
              <a:off x="919882" y="4572000"/>
              <a:ext cx="3118718" cy="1600200"/>
              <a:chOff x="919882" y="4572000"/>
              <a:chExt cx="3118718" cy="1600200"/>
            </a:xfrm>
          </p:grpSpPr>
          <p:sp>
            <p:nvSpPr>
              <p:cNvPr id="66576" name="Line 13"/>
              <p:cNvSpPr>
                <a:spLocks noChangeShapeType="1"/>
              </p:cNvSpPr>
              <p:nvPr/>
            </p:nvSpPr>
            <p:spPr bwMode="auto">
              <a:xfrm>
                <a:off x="4038600" y="4800600"/>
                <a:ext cx="0" cy="1371600"/>
              </a:xfrm>
              <a:prstGeom prst="line">
                <a:avLst/>
              </a:prstGeom>
              <a:noFill/>
              <a:ln w="50800">
                <a:solidFill>
                  <a:schemeClr val="folHlink"/>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 name="Line 12"/>
              <p:cNvSpPr>
                <a:spLocks noChangeShapeType="1"/>
              </p:cNvSpPr>
              <p:nvPr/>
            </p:nvSpPr>
            <p:spPr bwMode="auto">
              <a:xfrm>
                <a:off x="1981200" y="4724400"/>
                <a:ext cx="2057400" cy="0"/>
              </a:xfrm>
              <a:prstGeom prst="line">
                <a:avLst/>
              </a:prstGeom>
              <a:noFill/>
              <a:ln w="50800">
                <a:solidFill>
                  <a:schemeClr val="folHlink"/>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 name="Text Box 11"/>
              <p:cNvSpPr txBox="1">
                <a:spLocks noChangeArrowheads="1"/>
              </p:cNvSpPr>
              <p:nvPr/>
            </p:nvSpPr>
            <p:spPr bwMode="auto">
              <a:xfrm>
                <a:off x="919882" y="4572000"/>
                <a:ext cx="11161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000" b="1" dirty="0" smtClean="0">
                    <a:solidFill>
                      <a:srgbClr val="FF0000"/>
                    </a:solidFill>
                  </a:rPr>
                  <a:t>3,000</a:t>
                </a:r>
                <a:r>
                  <a:rPr lang="en-US" sz="2000" b="1" baseline="30000" dirty="0" smtClean="0">
                    <a:solidFill>
                      <a:srgbClr val="FF0000"/>
                    </a:solidFill>
                  </a:rPr>
                  <a:t>o</a:t>
                </a:r>
                <a:r>
                  <a:rPr lang="en-US" sz="2000" b="1" dirty="0" smtClean="0">
                    <a:solidFill>
                      <a:srgbClr val="FF0000"/>
                    </a:solidFill>
                  </a:rPr>
                  <a:t>K</a:t>
                </a:r>
                <a:endParaRPr lang="en-US" sz="2000" b="1" dirty="0">
                  <a:solidFill>
                    <a:srgbClr val="FF0000"/>
                  </a:solidFill>
                </a:endParaRPr>
              </a:p>
            </p:txBody>
          </p:sp>
        </p:grpSp>
        <p:sp>
          <p:nvSpPr>
            <p:cNvPr id="2" name="Rectangle 1"/>
            <p:cNvSpPr/>
            <p:nvPr/>
          </p:nvSpPr>
          <p:spPr>
            <a:xfrm>
              <a:off x="2971800" y="6248400"/>
              <a:ext cx="2100480" cy="523220"/>
            </a:xfrm>
            <a:prstGeom prst="rect">
              <a:avLst/>
            </a:prstGeom>
          </p:spPr>
          <p:txBody>
            <a:bodyPr wrap="none">
              <a:spAutoFit/>
            </a:bodyPr>
            <a:lstStyle/>
            <a:p>
              <a:pPr>
                <a:defRPr/>
              </a:pPr>
              <a:r>
                <a:rPr lang="en-US" sz="2800" dirty="0" smtClean="0">
                  <a:solidFill>
                    <a:schemeClr val="bg1">
                      <a:lumMod val="50000"/>
                    </a:schemeClr>
                  </a:solidFill>
                  <a:latin typeface="+mn-lt"/>
                  <a:cs typeface="ＭＳ Ｐゴシック" charset="0"/>
                </a:rPr>
                <a:t>300,000 </a:t>
              </a:r>
              <a:r>
                <a:rPr lang="en-US" sz="2800" dirty="0">
                  <a:solidFill>
                    <a:schemeClr val="bg1">
                      <a:lumMod val="50000"/>
                    </a:schemeClr>
                  </a:solidFill>
                  <a:latin typeface="+mn-lt"/>
                  <a:cs typeface="ＭＳ Ｐゴシック" charset="0"/>
                </a:rPr>
                <a:t>years</a:t>
              </a:r>
            </a:p>
          </p:txBody>
        </p:sp>
      </p:grpSp>
      <p:sp>
        <p:nvSpPr>
          <p:cNvPr id="21" name="Line 13"/>
          <p:cNvSpPr>
            <a:spLocks noChangeShapeType="1"/>
          </p:cNvSpPr>
          <p:nvPr/>
        </p:nvSpPr>
        <p:spPr bwMode="auto">
          <a:xfrm>
            <a:off x="6858000" y="5791200"/>
            <a:ext cx="0" cy="381000"/>
          </a:xfrm>
          <a:prstGeom prst="line">
            <a:avLst/>
          </a:prstGeom>
          <a:noFill/>
          <a:ln w="50800">
            <a:solidFill>
              <a:schemeClr val="folHlink"/>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301032545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fld id="{CFAD557B-5501-DE46-A9E8-7BD5516AB8C2}" type="datetime1">
              <a:rPr lang="en-US" smtClean="0"/>
              <a:t>11/14/12</a:t>
            </a:fld>
            <a:endParaRPr lang="en-US"/>
          </a:p>
        </p:txBody>
      </p:sp>
      <p:sp>
        <p:nvSpPr>
          <p:cNvPr id="7" name="Footer Placeholder 4"/>
          <p:cNvSpPr>
            <a:spLocks noGrp="1"/>
          </p:cNvSpPr>
          <p:nvPr>
            <p:ph type="ftr" sz="quarter" idx="11"/>
          </p:nvPr>
        </p:nvSpPr>
        <p:spPr/>
        <p:txBody>
          <a:bodyPr/>
          <a:lstStyle/>
          <a:p>
            <a:r>
              <a:rPr lang="en-US"/>
              <a:t>Katsushi Arisaka</a:t>
            </a:r>
          </a:p>
        </p:txBody>
      </p:sp>
      <p:sp>
        <p:nvSpPr>
          <p:cNvPr id="8" name="Slide Number Placeholder 5"/>
          <p:cNvSpPr>
            <a:spLocks noGrp="1"/>
          </p:cNvSpPr>
          <p:nvPr>
            <p:ph type="sldNum" sz="quarter" idx="12"/>
          </p:nvPr>
        </p:nvSpPr>
        <p:spPr/>
        <p:txBody>
          <a:bodyPr/>
          <a:lstStyle/>
          <a:p>
            <a:fld id="{73C952D2-B9D8-0443-B9D0-28F4694FA03D}" type="slidenum">
              <a:rPr lang="en-US"/>
              <a:pPr/>
              <a:t>29</a:t>
            </a:fld>
            <a:endParaRPr lang="en-US"/>
          </a:p>
        </p:txBody>
      </p:sp>
      <p:sp>
        <p:nvSpPr>
          <p:cNvPr id="3936259" name="Rectangle 3"/>
          <p:cNvSpPr>
            <a:spLocks noGrp="1" noChangeArrowheads="1"/>
          </p:cNvSpPr>
          <p:nvPr>
            <p:ph type="title"/>
          </p:nvPr>
        </p:nvSpPr>
        <p:spPr>
          <a:noFill/>
          <a:ln/>
          <a:extLst>
            <a:ext uri="{91240B29-F687-4f45-9708-019B960494DF}">
              <a14:hiddenLine xmlns:a14="http://schemas.microsoft.com/office/drawing/2010/main" w="28575" cmpd="sng">
                <a:solidFill>
                  <a:srgbClr val="FF00FF"/>
                </a:solidFill>
                <a:miter lim="800000"/>
                <a:headEnd/>
                <a:tailEnd/>
              </a14:hiddenLine>
            </a:ext>
          </a:extLst>
        </p:spPr>
        <p:txBody>
          <a:bodyPr/>
          <a:lstStyle/>
          <a:p>
            <a:r>
              <a:rPr lang="en-US" sz="3000">
                <a:solidFill>
                  <a:srgbClr val="FF00FF"/>
                </a:solidFill>
              </a:rPr>
              <a:t>Time = 300,000 years , Temp.= 3000 </a:t>
            </a:r>
            <a:r>
              <a:rPr lang="en-US" sz="3000" baseline="30000">
                <a:solidFill>
                  <a:srgbClr val="FF00FF"/>
                </a:solidFill>
              </a:rPr>
              <a:t>o</a:t>
            </a:r>
            <a:r>
              <a:rPr lang="en-US" sz="3000">
                <a:solidFill>
                  <a:srgbClr val="FF00FF"/>
                </a:solidFill>
              </a:rPr>
              <a:t>K</a:t>
            </a:r>
          </a:p>
        </p:txBody>
      </p:sp>
      <p:sp>
        <p:nvSpPr>
          <p:cNvPr id="3936262" name="Rectangle 6"/>
          <p:cNvSpPr>
            <a:spLocks noGrp="1" noChangeArrowheads="1"/>
          </p:cNvSpPr>
          <p:nvPr>
            <p:ph type="body" idx="1"/>
          </p:nvPr>
        </p:nvSpPr>
        <p:spPr>
          <a:xfrm>
            <a:off x="152400" y="1371600"/>
            <a:ext cx="8915400" cy="5391150"/>
          </a:xfrm>
        </p:spPr>
        <p:txBody>
          <a:bodyPr/>
          <a:lstStyle/>
          <a:p>
            <a:r>
              <a:rPr lang="en-US" sz="3800"/>
              <a:t>All the electrons were bound by Hydrogen and Helium Nuclei. </a:t>
            </a:r>
            <a:r>
              <a:rPr lang="en-US" sz="3800">
                <a:sym typeface="Symbol" charset="0"/>
              </a:rPr>
              <a:t> </a:t>
            </a:r>
            <a:r>
              <a:rPr lang="en-US" sz="3800" u="sng">
                <a:solidFill>
                  <a:srgbClr val="FF3300"/>
                </a:solidFill>
                <a:sym typeface="Symbol" charset="0"/>
              </a:rPr>
              <a:t>Atoms formed.</a:t>
            </a:r>
          </a:p>
          <a:p>
            <a:r>
              <a:rPr lang="en-US" sz="3800"/>
              <a:t>The Universe became transparent. Photons were released. </a:t>
            </a:r>
            <a:r>
              <a:rPr lang="en-US" sz="3800">
                <a:sym typeface="Symbol" charset="0"/>
              </a:rPr>
              <a:t> </a:t>
            </a:r>
            <a:r>
              <a:rPr lang="en-US" sz="3800" u="sng">
                <a:solidFill>
                  <a:srgbClr val="FF3300"/>
                </a:solidFill>
                <a:sym typeface="Symbol" charset="0"/>
              </a:rPr>
              <a:t>Radiation decoupled.</a:t>
            </a:r>
          </a:p>
          <a:p>
            <a:endParaRPr lang="en-US" sz="3800" u="sng">
              <a:solidFill>
                <a:srgbClr val="FF3300"/>
              </a:solidFill>
              <a:sym typeface="Symbol" charset="0"/>
            </a:endParaRPr>
          </a:p>
          <a:p>
            <a:pPr lvl="1"/>
            <a:endParaRPr lang="en-US" sz="3400" u="sng">
              <a:solidFill>
                <a:srgbClr val="FF3300"/>
              </a:solidFill>
              <a:sym typeface="Symbol" charset="0"/>
            </a:endParaRPr>
          </a:p>
          <a:p>
            <a:pPr>
              <a:buFont typeface="Wingdings" charset="0"/>
              <a:buNone/>
            </a:pPr>
            <a:r>
              <a:rPr lang="en-US" sz="3800">
                <a:solidFill>
                  <a:srgbClr val="FF00FF"/>
                </a:solidFill>
                <a:sym typeface="Symbol" charset="0"/>
              </a:rPr>
              <a:t>		Cosmic Microwave Background (CMB)</a:t>
            </a:r>
          </a:p>
        </p:txBody>
      </p:sp>
      <p:sp>
        <p:nvSpPr>
          <p:cNvPr id="3936263" name="Rectangle 7"/>
          <p:cNvSpPr>
            <a:spLocks noChangeArrowheads="1"/>
          </p:cNvSpPr>
          <p:nvPr/>
        </p:nvSpPr>
        <p:spPr bwMode="auto">
          <a:xfrm>
            <a:off x="914400" y="5105400"/>
            <a:ext cx="7924800" cy="1066800"/>
          </a:xfrm>
          <a:prstGeom prst="rect">
            <a:avLst/>
          </a:prstGeom>
          <a:noFill/>
          <a:ln w="50800">
            <a:solidFill>
              <a:srgbClr val="FF9900"/>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3936264" name="AutoShape 8"/>
          <p:cNvSpPr>
            <a:spLocks noChangeArrowheads="1"/>
          </p:cNvSpPr>
          <p:nvPr/>
        </p:nvSpPr>
        <p:spPr bwMode="auto">
          <a:xfrm>
            <a:off x="3810000" y="4038600"/>
            <a:ext cx="533400" cy="914400"/>
          </a:xfrm>
          <a:prstGeom prst="downArrow">
            <a:avLst>
              <a:gd name="adj1" fmla="val 50000"/>
              <a:gd name="adj2" fmla="val 42857"/>
            </a:avLst>
          </a:prstGeom>
          <a:noFill/>
          <a:ln w="50800">
            <a:solidFill>
              <a:srgbClr val="FF9900"/>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Tree>
    <p:extLst>
      <p:ext uri="{BB962C8B-B14F-4D97-AF65-F5344CB8AC3E}">
        <p14:creationId xmlns:p14="http://schemas.microsoft.com/office/powerpoint/2010/main" val="12121215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388799D-C33B-2243-A875-58A597FBE953}" type="datetime1">
              <a:rPr lang="en-US" sz="1500" smtClean="0">
                <a:solidFill>
                  <a:srgbClr val="0000FF"/>
                </a:solidFill>
              </a:rPr>
              <a:t>11/14/12</a:t>
            </a:fld>
            <a:endParaRPr lang="en-US" sz="1500">
              <a:solidFill>
                <a:srgbClr val="0000FF"/>
              </a:solidFill>
            </a:endParaRPr>
          </a:p>
        </p:txBody>
      </p:sp>
      <p:sp>
        <p:nvSpPr>
          <p:cNvPr id="12291" name="Footer Placeholder 2"/>
          <p:cNvSpPr>
            <a:spLocks noGrp="1"/>
          </p:cNvSpPr>
          <p:nvPr>
            <p:ph type="ftr" sz="quarter" idx="11"/>
          </p:nvPr>
        </p:nvSpPr>
        <p:spPr/>
        <p:txBody>
          <a:bodyPr/>
          <a:lstStyle/>
          <a:p>
            <a:pPr>
              <a:defRPr/>
            </a:pPr>
            <a:r>
              <a:rPr lang="en-US"/>
              <a:t>Katsushi Arisaka</a:t>
            </a:r>
          </a:p>
        </p:txBody>
      </p:sp>
      <p:sp>
        <p:nvSpPr>
          <p:cNvPr id="2662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57AAF0D-4780-2D41-A543-BA0996113053}" type="slidenum">
              <a:rPr lang="en-US" sz="1500">
                <a:solidFill>
                  <a:srgbClr val="0000FF"/>
                </a:solidFill>
              </a:rPr>
              <a:pPr eaLnBrk="1" hangingPunct="1"/>
              <a:t>3</a:t>
            </a:fld>
            <a:endParaRPr lang="en-US" sz="1500">
              <a:solidFill>
                <a:srgbClr val="0000FF"/>
              </a:solidFill>
            </a:endParaRPr>
          </a:p>
        </p:txBody>
      </p:sp>
      <p:sp>
        <p:nvSpPr>
          <p:cNvPr id="26628" name="Text Box 2"/>
          <p:cNvSpPr txBox="1">
            <a:spLocks noChangeArrowheads="1"/>
          </p:cNvSpPr>
          <p:nvPr/>
        </p:nvSpPr>
        <p:spPr bwMode="auto">
          <a:xfrm>
            <a:off x="430213" y="-41275"/>
            <a:ext cx="8561387"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spAutoFit/>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600" b="1">
                <a:solidFill>
                  <a:srgbClr val="A50021"/>
                </a:solidFill>
                <a:latin typeface="Tahoma" charset="0"/>
              </a:rPr>
              <a:t>Seven Phases of Cosmic Evolution</a:t>
            </a:r>
          </a:p>
        </p:txBody>
      </p:sp>
      <p:pic>
        <p:nvPicPr>
          <p:cNvPr id="26629" name="Picture 3" descr="28_01"/>
          <p:cNvPicPr>
            <a:picLocks noChangeAspect="1" noChangeArrowheads="1"/>
          </p:cNvPicPr>
          <p:nvPr/>
        </p:nvPicPr>
        <p:blipFill>
          <a:blip r:embed="rId3">
            <a:extLst>
              <a:ext uri="{28A0092B-C50C-407E-A947-70E740481C1C}">
                <a14:useLocalDpi xmlns:a14="http://schemas.microsoft.com/office/drawing/2010/main" val="0"/>
              </a:ext>
            </a:extLst>
          </a:blip>
          <a:srcRect l="2727"/>
          <a:stretch>
            <a:fillRect/>
          </a:stretch>
        </p:blipFill>
        <p:spPr bwMode="auto">
          <a:xfrm>
            <a:off x="0" y="762000"/>
            <a:ext cx="96012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ChangeArrowheads="1"/>
          </p:cNvSpPr>
          <p:nvPr/>
        </p:nvSpPr>
        <p:spPr bwMode="auto">
          <a:xfrm>
            <a:off x="0" y="2362200"/>
            <a:ext cx="1739900" cy="338138"/>
          </a:xfrm>
          <a:prstGeom prst="rect">
            <a:avLst/>
          </a:prstGeom>
          <a:noFill/>
          <a:ln w="9525">
            <a:noFill/>
            <a:miter lim="800000"/>
            <a:headEnd/>
            <a:tailEnd/>
          </a:ln>
        </p:spPr>
        <p:txBody>
          <a:bodyPr wrap="none">
            <a:spAutoFit/>
          </a:bodyPr>
          <a:lstStyle/>
          <a:p>
            <a:pPr>
              <a:defRPr/>
            </a:pPr>
            <a:r>
              <a:rPr lang="en-US" sz="1600" b="1" dirty="0">
                <a:solidFill>
                  <a:srgbClr val="FF0000"/>
                </a:solidFill>
                <a:latin typeface="+mn-lt"/>
                <a:ea typeface="Arial" charset="0"/>
                <a:cs typeface="Arial" charset="0"/>
              </a:rPr>
              <a:t>14 billion years ago</a:t>
            </a:r>
          </a:p>
        </p:txBody>
      </p:sp>
      <p:sp>
        <p:nvSpPr>
          <p:cNvPr id="26631" name="Rectangle 10"/>
          <p:cNvSpPr>
            <a:spLocks noChangeArrowheads="1"/>
          </p:cNvSpPr>
          <p:nvPr/>
        </p:nvSpPr>
        <p:spPr bwMode="auto">
          <a:xfrm>
            <a:off x="2819400" y="6419850"/>
            <a:ext cx="3657600" cy="381000"/>
          </a:xfrm>
          <a:prstGeom prst="rect">
            <a:avLst/>
          </a:prstGeom>
          <a:solidFill>
            <a:schemeClr val="bg1"/>
          </a:solidFill>
          <a:ln w="50800">
            <a:solidFill>
              <a:schemeClr val="bg1"/>
            </a:solidFill>
            <a:round/>
            <a:headEnd/>
            <a:tailEnd/>
          </a:ln>
        </p:spPr>
        <p:txBody>
          <a:bodyPr wrap="none" anchor="ctr"/>
          <a:lstStyle/>
          <a:p>
            <a:pPr algn="ctr"/>
            <a:endParaRPr lang="en-US" sz="2400"/>
          </a:p>
        </p:txBody>
      </p:sp>
      <p:sp>
        <p:nvSpPr>
          <p:cNvPr id="8" name="Rectangle 3"/>
          <p:cNvSpPr>
            <a:spLocks noChangeArrowheads="1"/>
          </p:cNvSpPr>
          <p:nvPr/>
        </p:nvSpPr>
        <p:spPr bwMode="auto">
          <a:xfrm>
            <a:off x="77650" y="6003925"/>
            <a:ext cx="1236937" cy="830997"/>
          </a:xfrm>
          <a:prstGeom prst="rect">
            <a:avLst/>
          </a:prstGeom>
          <a:noFill/>
          <a:ln w="19050">
            <a:solidFill>
              <a:srgbClr val="FF00FF"/>
            </a:solidFill>
            <a:miter lim="800000"/>
            <a:headEnd/>
            <a:tailEnd/>
          </a:ln>
        </p:spPr>
        <p:txBody>
          <a:bodyPr wrap="none">
            <a:spAutoFit/>
          </a:bodyPr>
          <a:lstStyle/>
          <a:p>
            <a:pPr algn="ctr">
              <a:defRPr/>
            </a:pPr>
            <a:r>
              <a:rPr lang="en-US" sz="2400" b="1" dirty="0">
                <a:solidFill>
                  <a:srgbClr val="FF00FF"/>
                </a:solidFill>
                <a:latin typeface="+mn-lt"/>
                <a:ea typeface="Arial" charset="0"/>
                <a:cs typeface="Arial" charset="0"/>
              </a:rPr>
              <a:t>Origin of</a:t>
            </a:r>
          </a:p>
          <a:p>
            <a:pPr algn="ctr">
              <a:defRPr/>
            </a:pPr>
            <a:r>
              <a:rPr lang="en-US" sz="2400" b="1" dirty="0">
                <a:solidFill>
                  <a:srgbClr val="FF00FF"/>
                </a:solidFill>
                <a:latin typeface="+mn-lt"/>
                <a:ea typeface="Arial" charset="0"/>
                <a:cs typeface="Arial" charset="0"/>
              </a:rPr>
              <a:t>Particles</a:t>
            </a:r>
          </a:p>
        </p:txBody>
      </p:sp>
      <p:sp>
        <p:nvSpPr>
          <p:cNvPr id="9" name="Rectangle 3"/>
          <p:cNvSpPr>
            <a:spLocks noChangeArrowheads="1"/>
          </p:cNvSpPr>
          <p:nvPr/>
        </p:nvSpPr>
        <p:spPr bwMode="auto">
          <a:xfrm>
            <a:off x="1523279" y="6003925"/>
            <a:ext cx="1306367" cy="830997"/>
          </a:xfrm>
          <a:prstGeom prst="rect">
            <a:avLst/>
          </a:prstGeom>
          <a:noFill/>
          <a:ln w="19050">
            <a:solidFill>
              <a:srgbClr val="FF00FF"/>
            </a:solidFill>
            <a:miter lim="800000"/>
            <a:headEnd/>
            <a:tailEnd/>
          </a:ln>
        </p:spPr>
        <p:txBody>
          <a:bodyPr wrap="none">
            <a:spAutoFit/>
          </a:bodyPr>
          <a:lstStyle/>
          <a:p>
            <a:pPr algn="ctr">
              <a:defRPr/>
            </a:pPr>
            <a:r>
              <a:rPr lang="en-US" sz="2400" b="1" dirty="0">
                <a:solidFill>
                  <a:srgbClr val="FF00FF"/>
                </a:solidFill>
                <a:latin typeface="+mn-lt"/>
                <a:ea typeface="Arial" charset="0"/>
                <a:cs typeface="Arial" charset="0"/>
              </a:rPr>
              <a:t>Origin of</a:t>
            </a:r>
          </a:p>
          <a:p>
            <a:pPr algn="ctr">
              <a:defRPr/>
            </a:pPr>
            <a:r>
              <a:rPr lang="en-US" sz="2400" b="1" dirty="0">
                <a:solidFill>
                  <a:srgbClr val="FF00FF"/>
                </a:solidFill>
                <a:latin typeface="+mn-lt"/>
                <a:ea typeface="Arial" charset="0"/>
                <a:cs typeface="Arial" charset="0"/>
              </a:rPr>
              <a:t>Structure</a:t>
            </a:r>
          </a:p>
        </p:txBody>
      </p:sp>
      <p:sp>
        <p:nvSpPr>
          <p:cNvPr id="10" name="Rectangle 3"/>
          <p:cNvSpPr>
            <a:spLocks noChangeArrowheads="1"/>
          </p:cNvSpPr>
          <p:nvPr/>
        </p:nvSpPr>
        <p:spPr bwMode="auto">
          <a:xfrm>
            <a:off x="4683288" y="6003925"/>
            <a:ext cx="1236336" cy="830997"/>
          </a:xfrm>
          <a:prstGeom prst="rect">
            <a:avLst/>
          </a:prstGeom>
          <a:noFill/>
          <a:ln w="19050">
            <a:solidFill>
              <a:srgbClr val="FF3300"/>
            </a:solidFill>
            <a:miter lim="800000"/>
            <a:headEnd/>
            <a:tailEnd/>
          </a:ln>
        </p:spPr>
        <p:txBody>
          <a:bodyPr wrap="none">
            <a:spAutoFit/>
          </a:bodyPr>
          <a:lstStyle/>
          <a:p>
            <a:pPr algn="ctr">
              <a:defRPr/>
            </a:pPr>
            <a:r>
              <a:rPr lang="en-US" sz="2400" b="1" dirty="0">
                <a:solidFill>
                  <a:srgbClr val="FF3300"/>
                </a:solidFill>
                <a:latin typeface="+mn-lt"/>
                <a:ea typeface="Arial" charset="0"/>
                <a:cs typeface="Arial" charset="0"/>
              </a:rPr>
              <a:t>Origin of </a:t>
            </a:r>
          </a:p>
          <a:p>
            <a:pPr algn="ctr">
              <a:defRPr/>
            </a:pPr>
            <a:r>
              <a:rPr lang="en-US" sz="2400" b="1" dirty="0">
                <a:solidFill>
                  <a:srgbClr val="FF3300"/>
                </a:solidFill>
                <a:latin typeface="+mn-lt"/>
                <a:ea typeface="Arial" charset="0"/>
                <a:cs typeface="Arial" charset="0"/>
              </a:rPr>
              <a:t>Life</a:t>
            </a:r>
          </a:p>
        </p:txBody>
      </p:sp>
      <p:sp>
        <p:nvSpPr>
          <p:cNvPr id="13" name="Rectangle 3"/>
          <p:cNvSpPr>
            <a:spLocks noChangeArrowheads="1"/>
          </p:cNvSpPr>
          <p:nvPr/>
        </p:nvSpPr>
        <p:spPr bwMode="auto">
          <a:xfrm>
            <a:off x="6707657" y="6003925"/>
            <a:ext cx="2050110" cy="830997"/>
          </a:xfrm>
          <a:prstGeom prst="rect">
            <a:avLst/>
          </a:prstGeom>
          <a:noFill/>
          <a:ln w="19050">
            <a:solidFill>
              <a:srgbClr val="FF3300"/>
            </a:solidFill>
            <a:miter lim="800000"/>
            <a:headEnd/>
            <a:tailEnd/>
          </a:ln>
        </p:spPr>
        <p:txBody>
          <a:bodyPr wrap="none">
            <a:spAutoFit/>
          </a:bodyPr>
          <a:lstStyle/>
          <a:p>
            <a:pPr algn="ctr">
              <a:defRPr/>
            </a:pPr>
            <a:r>
              <a:rPr lang="en-US" sz="2400" b="1" dirty="0">
                <a:solidFill>
                  <a:srgbClr val="FF3300"/>
                </a:solidFill>
                <a:latin typeface="+mn-lt"/>
                <a:ea typeface="Arial" charset="0"/>
                <a:cs typeface="Arial" charset="0"/>
              </a:rPr>
              <a:t>Origin of </a:t>
            </a:r>
          </a:p>
          <a:p>
            <a:pPr algn="ctr">
              <a:defRPr/>
            </a:pPr>
            <a:r>
              <a:rPr lang="en-US" sz="2400" b="1" dirty="0">
                <a:solidFill>
                  <a:srgbClr val="FF3300"/>
                </a:solidFill>
                <a:latin typeface="+mn-lt"/>
                <a:ea typeface="Arial" charset="0"/>
                <a:cs typeface="Arial" charset="0"/>
              </a:rPr>
              <a:t>Consciousness</a:t>
            </a:r>
          </a:p>
        </p:txBody>
      </p:sp>
    </p:spTree>
    <p:extLst>
      <p:ext uri="{BB962C8B-B14F-4D97-AF65-F5344CB8AC3E}">
        <p14:creationId xmlns:p14="http://schemas.microsoft.com/office/powerpoint/2010/main" val="4335597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quarter" idx="10"/>
          </p:nvPr>
        </p:nvSpPr>
        <p:spPr/>
        <p:txBody>
          <a:bodyPr/>
          <a:lstStyle/>
          <a:p>
            <a:pPr>
              <a:defRPr/>
            </a:pPr>
            <a:fld id="{365BF936-831E-A948-9B1B-AD27776DDFA5}" type="datetime1">
              <a:rPr lang="en-US" smtClean="0"/>
              <a:t>11/14/12</a:t>
            </a:fld>
            <a:endParaRPr lang="en-US"/>
          </a:p>
        </p:txBody>
      </p:sp>
      <p:sp>
        <p:nvSpPr>
          <p:cNvPr id="7" name="Footer Placeholder 4"/>
          <p:cNvSpPr>
            <a:spLocks noGrp="1"/>
          </p:cNvSpPr>
          <p:nvPr>
            <p:ph type="ftr" sz="quarter" idx="11"/>
          </p:nvPr>
        </p:nvSpPr>
        <p:spPr/>
        <p:txBody>
          <a:bodyPr/>
          <a:lstStyle/>
          <a:p>
            <a:pPr>
              <a:defRPr/>
            </a:pPr>
            <a:r>
              <a:rPr lang="en-US"/>
              <a:t>Katsushi Arisaka</a:t>
            </a:r>
          </a:p>
        </p:txBody>
      </p:sp>
      <p:sp>
        <p:nvSpPr>
          <p:cNvPr id="8" name="Slide Number Placeholder 5"/>
          <p:cNvSpPr>
            <a:spLocks noGrp="1"/>
          </p:cNvSpPr>
          <p:nvPr>
            <p:ph type="sldNum" sz="quarter" idx="12"/>
          </p:nvPr>
        </p:nvSpPr>
        <p:spPr/>
        <p:txBody>
          <a:bodyPr/>
          <a:lstStyle/>
          <a:p>
            <a:pPr>
              <a:defRPr/>
            </a:pPr>
            <a:fld id="{676590EC-0D58-6046-AB13-0E5E8E84A570}" type="slidenum">
              <a:rPr lang="en-US"/>
              <a:pPr>
                <a:defRPr/>
              </a:pPr>
              <a:t>30</a:t>
            </a:fld>
            <a:endParaRPr lang="en-US"/>
          </a:p>
        </p:txBody>
      </p:sp>
      <p:sp>
        <p:nvSpPr>
          <p:cNvPr id="2947074" name="Rectangle 2"/>
          <p:cNvSpPr>
            <a:spLocks noChangeArrowheads="1"/>
          </p:cNvSpPr>
          <p:nvPr/>
        </p:nvSpPr>
        <p:spPr bwMode="auto">
          <a:xfrm>
            <a:off x="0" y="0"/>
            <a:ext cx="9601200" cy="7315200"/>
          </a:xfrm>
          <a:prstGeom prst="rect">
            <a:avLst/>
          </a:prstGeom>
          <a:solidFill>
            <a:schemeClr val="tx1"/>
          </a:solidFill>
          <a:ln>
            <a:noFill/>
          </a:ln>
          <a:effectLst/>
          <a:extLst>
            <a:ext uri="{91240B29-F687-4f45-9708-019B960494DF}">
              <a14:hiddenLine xmlns:a14="http://schemas.microsoft.com/office/drawing/2010/main" w="5080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grpSp>
        <p:nvGrpSpPr>
          <p:cNvPr id="188421" name="Group 3"/>
          <p:cNvGrpSpPr>
            <a:grpSpLocks/>
          </p:cNvGrpSpPr>
          <p:nvPr/>
        </p:nvGrpSpPr>
        <p:grpSpPr bwMode="auto">
          <a:xfrm>
            <a:off x="2011363" y="161925"/>
            <a:ext cx="6310312" cy="6097588"/>
            <a:chOff x="1267" y="432"/>
            <a:chExt cx="3975" cy="3841"/>
          </a:xfrm>
        </p:grpSpPr>
        <p:pic>
          <p:nvPicPr>
            <p:cNvPr id="188422" name="Picture 4" descr="BG0PFG02"/>
            <p:cNvPicPr>
              <a:picLocks noChangeAspect="1" noChangeArrowheads="1"/>
            </p:cNvPicPr>
            <p:nvPr/>
          </p:nvPicPr>
          <p:blipFill>
            <a:blip r:embed="rId3">
              <a:lum bright="-10000" contrast="6000"/>
              <a:extLst>
                <a:ext uri="{28A0092B-C50C-407E-A947-70E740481C1C}">
                  <a14:useLocalDpi xmlns:a14="http://schemas.microsoft.com/office/drawing/2010/main" val="0"/>
                </a:ext>
              </a:extLst>
            </a:blip>
            <a:srcRect/>
            <a:stretch>
              <a:fillRect/>
            </a:stretch>
          </p:blipFill>
          <p:spPr bwMode="auto">
            <a:xfrm>
              <a:off x="1303" y="616"/>
              <a:ext cx="3402" cy="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7077" name="Rectangle 5"/>
            <p:cNvSpPr>
              <a:spLocks noChangeArrowheads="1"/>
            </p:cNvSpPr>
            <p:nvPr/>
          </p:nvSpPr>
          <p:spPr bwMode="auto">
            <a:xfrm>
              <a:off x="1267" y="432"/>
              <a:ext cx="3975" cy="749"/>
            </a:xfrm>
            <a:prstGeom prst="rect">
              <a:avLst/>
            </a:prstGeom>
            <a:solidFill>
              <a:schemeClr val="tx1"/>
            </a:solidFill>
            <a:ln>
              <a:noFill/>
            </a:ln>
            <a:effectLst/>
            <a:extLst>
              <a:ext uri="{91240B29-F687-4f45-9708-019B960494DF}">
                <a14:hiddenLine xmlns:a14="http://schemas.microsoft.com/office/drawing/2010/main" w="5080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solidFill>
                  <a:srgbClr val="00FFFF"/>
                </a:solidFill>
                <a:cs typeface="ＭＳ Ｐゴシック" charset="0"/>
              </a:endParaRPr>
            </a:p>
          </p:txBody>
        </p:sp>
      </p:grpSp>
      <p:sp>
        <p:nvSpPr>
          <p:cNvPr id="9" name="Rectangle 2"/>
          <p:cNvSpPr txBox="1">
            <a:spLocks noChangeArrowheads="1"/>
          </p:cNvSpPr>
          <p:nvPr/>
        </p:nvSpPr>
        <p:spPr>
          <a:xfrm>
            <a:off x="152400" y="-16058"/>
            <a:ext cx="9296400" cy="685800"/>
          </a:xfrm>
          <a:prstGeom prst="rect">
            <a:avLst/>
          </a:prstGeom>
        </p:spPr>
        <p:txBody>
          <a:bodyPr/>
          <a:lstStyle>
            <a:lvl1pPr algn="ctr" defTabSz="966788" rtl="0" fontAlgn="base">
              <a:lnSpc>
                <a:spcPct val="80000"/>
              </a:lnSpc>
              <a:spcBef>
                <a:spcPct val="0"/>
              </a:spcBef>
              <a:spcAft>
                <a:spcPct val="0"/>
              </a:spcAft>
              <a:defRPr sz="4000" b="1">
                <a:solidFill>
                  <a:srgbClr val="A50021"/>
                </a:solidFill>
                <a:latin typeface="+mj-lt"/>
                <a:ea typeface="+mj-ea"/>
                <a:cs typeface="+mj-cs"/>
              </a:defRPr>
            </a:lvl1pPr>
            <a:lvl2pPr algn="ctr" defTabSz="966788" rtl="0" fontAlgn="base">
              <a:lnSpc>
                <a:spcPct val="80000"/>
              </a:lnSpc>
              <a:spcBef>
                <a:spcPct val="0"/>
              </a:spcBef>
              <a:spcAft>
                <a:spcPct val="0"/>
              </a:spcAft>
              <a:defRPr sz="4000" b="1">
                <a:solidFill>
                  <a:srgbClr val="A50021"/>
                </a:solidFill>
                <a:latin typeface="Tahoma" charset="0"/>
                <a:ea typeface="ＭＳ Ｐゴシック" charset="0"/>
              </a:defRPr>
            </a:lvl2pPr>
            <a:lvl3pPr algn="ctr" defTabSz="966788" rtl="0" fontAlgn="base">
              <a:lnSpc>
                <a:spcPct val="80000"/>
              </a:lnSpc>
              <a:spcBef>
                <a:spcPct val="0"/>
              </a:spcBef>
              <a:spcAft>
                <a:spcPct val="0"/>
              </a:spcAft>
              <a:defRPr sz="4000" b="1">
                <a:solidFill>
                  <a:srgbClr val="A50021"/>
                </a:solidFill>
                <a:latin typeface="Tahoma" charset="0"/>
                <a:ea typeface="ＭＳ Ｐゴシック" charset="0"/>
              </a:defRPr>
            </a:lvl3pPr>
            <a:lvl4pPr algn="ctr" defTabSz="966788" rtl="0" fontAlgn="base">
              <a:lnSpc>
                <a:spcPct val="80000"/>
              </a:lnSpc>
              <a:spcBef>
                <a:spcPct val="0"/>
              </a:spcBef>
              <a:spcAft>
                <a:spcPct val="0"/>
              </a:spcAft>
              <a:defRPr sz="4000" b="1">
                <a:solidFill>
                  <a:srgbClr val="A50021"/>
                </a:solidFill>
                <a:latin typeface="Tahoma" charset="0"/>
                <a:ea typeface="ＭＳ Ｐゴシック" charset="0"/>
              </a:defRPr>
            </a:lvl4pPr>
            <a:lvl5pPr algn="ctr" defTabSz="966788" rtl="0" fontAlgn="base">
              <a:lnSpc>
                <a:spcPct val="80000"/>
              </a:lnSpc>
              <a:spcBef>
                <a:spcPct val="0"/>
              </a:spcBef>
              <a:spcAft>
                <a:spcPct val="0"/>
              </a:spcAft>
              <a:defRPr sz="4000" b="1">
                <a:solidFill>
                  <a:srgbClr val="A50021"/>
                </a:solidFill>
                <a:latin typeface="Tahoma" charset="0"/>
                <a:ea typeface="ＭＳ Ｐゴシック" charset="0"/>
              </a:defRPr>
            </a:lvl5pPr>
            <a:lvl6pPr marL="457200" algn="ctr" defTabSz="966788" rtl="0" fontAlgn="base">
              <a:lnSpc>
                <a:spcPct val="80000"/>
              </a:lnSpc>
              <a:spcBef>
                <a:spcPct val="0"/>
              </a:spcBef>
              <a:spcAft>
                <a:spcPct val="0"/>
              </a:spcAft>
              <a:defRPr sz="4000" b="1">
                <a:solidFill>
                  <a:srgbClr val="A50021"/>
                </a:solidFill>
                <a:latin typeface="Tahoma" charset="0"/>
                <a:ea typeface="ＭＳ Ｐゴシック" charset="0"/>
              </a:defRPr>
            </a:lvl6pPr>
            <a:lvl7pPr marL="914400" algn="ctr" defTabSz="966788" rtl="0" fontAlgn="base">
              <a:lnSpc>
                <a:spcPct val="80000"/>
              </a:lnSpc>
              <a:spcBef>
                <a:spcPct val="0"/>
              </a:spcBef>
              <a:spcAft>
                <a:spcPct val="0"/>
              </a:spcAft>
              <a:defRPr sz="4000" b="1">
                <a:solidFill>
                  <a:srgbClr val="A50021"/>
                </a:solidFill>
                <a:latin typeface="Tahoma" charset="0"/>
                <a:ea typeface="ＭＳ Ｐゴシック" charset="0"/>
              </a:defRPr>
            </a:lvl7pPr>
            <a:lvl8pPr marL="1371600" algn="ctr" defTabSz="966788" rtl="0" fontAlgn="base">
              <a:lnSpc>
                <a:spcPct val="80000"/>
              </a:lnSpc>
              <a:spcBef>
                <a:spcPct val="0"/>
              </a:spcBef>
              <a:spcAft>
                <a:spcPct val="0"/>
              </a:spcAft>
              <a:defRPr sz="4000" b="1">
                <a:solidFill>
                  <a:srgbClr val="A50021"/>
                </a:solidFill>
                <a:latin typeface="Tahoma" charset="0"/>
                <a:ea typeface="ＭＳ Ｐゴシック" charset="0"/>
              </a:defRPr>
            </a:lvl8pPr>
            <a:lvl9pPr marL="1828800" algn="ctr" defTabSz="966788" rtl="0" fontAlgn="base">
              <a:lnSpc>
                <a:spcPct val="80000"/>
              </a:lnSpc>
              <a:spcBef>
                <a:spcPct val="0"/>
              </a:spcBef>
              <a:spcAft>
                <a:spcPct val="0"/>
              </a:spcAft>
              <a:defRPr sz="4000" b="1">
                <a:solidFill>
                  <a:srgbClr val="A50021"/>
                </a:solidFill>
                <a:latin typeface="Tahoma" charset="0"/>
                <a:ea typeface="ＭＳ Ｐゴシック" charset="0"/>
              </a:defRPr>
            </a:lvl9pPr>
          </a:lstStyle>
          <a:p>
            <a:pPr>
              <a:defRPr/>
            </a:pPr>
            <a:r>
              <a:rPr lang="en-US" sz="3200" dirty="0" smtClean="0">
                <a:solidFill>
                  <a:srgbClr val="FF0000"/>
                </a:solidFill>
              </a:rPr>
              <a:t>The Sun</a:t>
            </a:r>
            <a:endParaRPr lang="en-US" sz="2400" dirty="0" smtClean="0">
              <a:solidFill>
                <a:srgbClr val="FF0000"/>
              </a:solidFill>
            </a:endParaRPr>
          </a:p>
        </p:txBody>
      </p:sp>
    </p:spTree>
    <p:extLst>
      <p:ext uri="{BB962C8B-B14F-4D97-AF65-F5344CB8AC3E}">
        <p14:creationId xmlns:p14="http://schemas.microsoft.com/office/powerpoint/2010/main" val="38579243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quarter" idx="10"/>
          </p:nvPr>
        </p:nvSpPr>
        <p:spPr/>
        <p:txBody>
          <a:bodyPr/>
          <a:lstStyle/>
          <a:p>
            <a:pPr>
              <a:defRPr/>
            </a:pPr>
            <a:fld id="{190FB9F9-2452-6043-98B2-55E581A55097}" type="datetime1">
              <a:rPr lang="en-US" smtClean="0"/>
              <a:t>11/14/12</a:t>
            </a:fld>
            <a:endParaRPr lang="en-US"/>
          </a:p>
        </p:txBody>
      </p:sp>
      <p:sp>
        <p:nvSpPr>
          <p:cNvPr id="5" name="Footer Placeholder 2"/>
          <p:cNvSpPr>
            <a:spLocks noGrp="1"/>
          </p:cNvSpPr>
          <p:nvPr>
            <p:ph type="ftr" sz="quarter" idx="11"/>
          </p:nvPr>
        </p:nvSpPr>
        <p:spPr/>
        <p:txBody>
          <a:bodyPr/>
          <a:lstStyle/>
          <a:p>
            <a:pPr>
              <a:defRPr/>
            </a:pPr>
            <a:r>
              <a:rPr lang="en-US"/>
              <a:t>Katsushi Arisaka</a:t>
            </a:r>
          </a:p>
        </p:txBody>
      </p:sp>
      <p:sp>
        <p:nvSpPr>
          <p:cNvPr id="6" name="Slide Number Placeholder 3"/>
          <p:cNvSpPr>
            <a:spLocks noGrp="1"/>
          </p:cNvSpPr>
          <p:nvPr>
            <p:ph type="sldNum" sz="quarter" idx="12"/>
          </p:nvPr>
        </p:nvSpPr>
        <p:spPr/>
        <p:txBody>
          <a:bodyPr/>
          <a:lstStyle/>
          <a:p>
            <a:pPr>
              <a:defRPr/>
            </a:pPr>
            <a:fld id="{EEF8DD23-2498-D34F-8A2E-911D41A67BA3}" type="slidenum">
              <a:rPr lang="en-US"/>
              <a:pPr>
                <a:defRPr/>
              </a:pPr>
              <a:t>31</a:t>
            </a:fld>
            <a:endParaRPr lang="en-US"/>
          </a:p>
        </p:txBody>
      </p:sp>
      <p:sp>
        <p:nvSpPr>
          <p:cNvPr id="190468" name="Rectangle 2"/>
          <p:cNvSpPr>
            <a:spLocks noChangeArrowheads="1"/>
          </p:cNvSpPr>
          <p:nvPr/>
        </p:nvSpPr>
        <p:spPr bwMode="auto">
          <a:xfrm>
            <a:off x="0" y="0"/>
            <a:ext cx="9601200" cy="7315200"/>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000" b="1">
              <a:solidFill>
                <a:srgbClr val="A50021"/>
              </a:solidFill>
              <a:latin typeface="Tahoma" charset="0"/>
              <a:cs typeface="ＭＳ Ｐゴシック" charset="0"/>
            </a:endParaRPr>
          </a:p>
        </p:txBody>
      </p:sp>
      <p:pic>
        <p:nvPicPr>
          <p:cNvPr id="190469" name="Picture 3" descr="27_07"/>
          <p:cNvPicPr>
            <a:picLocks noChangeAspect="1" noChangeArrowheads="1"/>
          </p:cNvPicPr>
          <p:nvPr/>
        </p:nvPicPr>
        <p:blipFill>
          <a:blip r:embed="rId3">
            <a:extLst>
              <a:ext uri="{28A0092B-C50C-407E-A947-70E740481C1C}">
                <a14:useLocalDpi xmlns:a14="http://schemas.microsoft.com/office/drawing/2010/main" val="0"/>
              </a:ext>
            </a:extLst>
          </a:blip>
          <a:srcRect l="635" t="1204" r="1271" b="4214"/>
          <a:stretch>
            <a:fillRect/>
          </a:stretch>
        </p:blipFill>
        <p:spPr bwMode="auto">
          <a:xfrm>
            <a:off x="2092325" y="76200"/>
            <a:ext cx="6345238"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152400" y="-16058"/>
            <a:ext cx="9296400" cy="685800"/>
          </a:xfrm>
          <a:prstGeom prst="rect">
            <a:avLst/>
          </a:prstGeom>
        </p:spPr>
        <p:txBody>
          <a:bodyPr/>
          <a:lstStyle>
            <a:lvl1pPr algn="ctr" defTabSz="966788" rtl="0" fontAlgn="base">
              <a:lnSpc>
                <a:spcPct val="80000"/>
              </a:lnSpc>
              <a:spcBef>
                <a:spcPct val="0"/>
              </a:spcBef>
              <a:spcAft>
                <a:spcPct val="0"/>
              </a:spcAft>
              <a:defRPr sz="4000" b="1">
                <a:solidFill>
                  <a:srgbClr val="A50021"/>
                </a:solidFill>
                <a:latin typeface="+mj-lt"/>
                <a:ea typeface="+mj-ea"/>
                <a:cs typeface="+mj-cs"/>
              </a:defRPr>
            </a:lvl1pPr>
            <a:lvl2pPr algn="ctr" defTabSz="966788" rtl="0" fontAlgn="base">
              <a:lnSpc>
                <a:spcPct val="80000"/>
              </a:lnSpc>
              <a:spcBef>
                <a:spcPct val="0"/>
              </a:spcBef>
              <a:spcAft>
                <a:spcPct val="0"/>
              </a:spcAft>
              <a:defRPr sz="4000" b="1">
                <a:solidFill>
                  <a:srgbClr val="A50021"/>
                </a:solidFill>
                <a:latin typeface="Tahoma" charset="0"/>
                <a:ea typeface="ＭＳ Ｐゴシック" charset="0"/>
              </a:defRPr>
            </a:lvl2pPr>
            <a:lvl3pPr algn="ctr" defTabSz="966788" rtl="0" fontAlgn="base">
              <a:lnSpc>
                <a:spcPct val="80000"/>
              </a:lnSpc>
              <a:spcBef>
                <a:spcPct val="0"/>
              </a:spcBef>
              <a:spcAft>
                <a:spcPct val="0"/>
              </a:spcAft>
              <a:defRPr sz="4000" b="1">
                <a:solidFill>
                  <a:srgbClr val="A50021"/>
                </a:solidFill>
                <a:latin typeface="Tahoma" charset="0"/>
                <a:ea typeface="ＭＳ Ｐゴシック" charset="0"/>
              </a:defRPr>
            </a:lvl3pPr>
            <a:lvl4pPr algn="ctr" defTabSz="966788" rtl="0" fontAlgn="base">
              <a:lnSpc>
                <a:spcPct val="80000"/>
              </a:lnSpc>
              <a:spcBef>
                <a:spcPct val="0"/>
              </a:spcBef>
              <a:spcAft>
                <a:spcPct val="0"/>
              </a:spcAft>
              <a:defRPr sz="4000" b="1">
                <a:solidFill>
                  <a:srgbClr val="A50021"/>
                </a:solidFill>
                <a:latin typeface="Tahoma" charset="0"/>
                <a:ea typeface="ＭＳ Ｐゴシック" charset="0"/>
              </a:defRPr>
            </a:lvl4pPr>
            <a:lvl5pPr algn="ctr" defTabSz="966788" rtl="0" fontAlgn="base">
              <a:lnSpc>
                <a:spcPct val="80000"/>
              </a:lnSpc>
              <a:spcBef>
                <a:spcPct val="0"/>
              </a:spcBef>
              <a:spcAft>
                <a:spcPct val="0"/>
              </a:spcAft>
              <a:defRPr sz="4000" b="1">
                <a:solidFill>
                  <a:srgbClr val="A50021"/>
                </a:solidFill>
                <a:latin typeface="Tahoma" charset="0"/>
                <a:ea typeface="ＭＳ Ｐゴシック" charset="0"/>
              </a:defRPr>
            </a:lvl5pPr>
            <a:lvl6pPr marL="457200" algn="ctr" defTabSz="966788" rtl="0" fontAlgn="base">
              <a:lnSpc>
                <a:spcPct val="80000"/>
              </a:lnSpc>
              <a:spcBef>
                <a:spcPct val="0"/>
              </a:spcBef>
              <a:spcAft>
                <a:spcPct val="0"/>
              </a:spcAft>
              <a:defRPr sz="4000" b="1">
                <a:solidFill>
                  <a:srgbClr val="A50021"/>
                </a:solidFill>
                <a:latin typeface="Tahoma" charset="0"/>
                <a:ea typeface="ＭＳ Ｐゴシック" charset="0"/>
              </a:defRPr>
            </a:lvl6pPr>
            <a:lvl7pPr marL="914400" algn="ctr" defTabSz="966788" rtl="0" fontAlgn="base">
              <a:lnSpc>
                <a:spcPct val="80000"/>
              </a:lnSpc>
              <a:spcBef>
                <a:spcPct val="0"/>
              </a:spcBef>
              <a:spcAft>
                <a:spcPct val="0"/>
              </a:spcAft>
              <a:defRPr sz="4000" b="1">
                <a:solidFill>
                  <a:srgbClr val="A50021"/>
                </a:solidFill>
                <a:latin typeface="Tahoma" charset="0"/>
                <a:ea typeface="ＭＳ Ｐゴシック" charset="0"/>
              </a:defRPr>
            </a:lvl7pPr>
            <a:lvl8pPr marL="1371600" algn="ctr" defTabSz="966788" rtl="0" fontAlgn="base">
              <a:lnSpc>
                <a:spcPct val="80000"/>
              </a:lnSpc>
              <a:spcBef>
                <a:spcPct val="0"/>
              </a:spcBef>
              <a:spcAft>
                <a:spcPct val="0"/>
              </a:spcAft>
              <a:defRPr sz="4000" b="1">
                <a:solidFill>
                  <a:srgbClr val="A50021"/>
                </a:solidFill>
                <a:latin typeface="Tahoma" charset="0"/>
                <a:ea typeface="ＭＳ Ｐゴシック" charset="0"/>
              </a:defRPr>
            </a:lvl8pPr>
            <a:lvl9pPr marL="1828800" algn="ctr" defTabSz="966788" rtl="0" fontAlgn="base">
              <a:lnSpc>
                <a:spcPct val="80000"/>
              </a:lnSpc>
              <a:spcBef>
                <a:spcPct val="0"/>
              </a:spcBef>
              <a:spcAft>
                <a:spcPct val="0"/>
              </a:spcAft>
              <a:defRPr sz="4000" b="1">
                <a:solidFill>
                  <a:srgbClr val="A50021"/>
                </a:solidFill>
                <a:latin typeface="Tahoma" charset="0"/>
                <a:ea typeface="ＭＳ Ｐゴシック" charset="0"/>
              </a:defRPr>
            </a:lvl9pPr>
          </a:lstStyle>
          <a:p>
            <a:pPr>
              <a:defRPr/>
            </a:pPr>
            <a:r>
              <a:rPr lang="en-US" sz="3200" dirty="0" smtClean="0">
                <a:solidFill>
                  <a:srgbClr val="800000"/>
                </a:solidFill>
              </a:rPr>
              <a:t>Cosmic Microwave Background</a:t>
            </a:r>
            <a:br>
              <a:rPr lang="en-US" sz="3200" dirty="0" smtClean="0">
                <a:solidFill>
                  <a:srgbClr val="800000"/>
                </a:solidFill>
              </a:rPr>
            </a:br>
            <a:endParaRPr lang="en-US" sz="2400" dirty="0" smtClean="0">
              <a:solidFill>
                <a:srgbClr val="800000"/>
              </a:solidFill>
            </a:endParaRPr>
          </a:p>
        </p:txBody>
      </p:sp>
    </p:spTree>
    <p:extLst>
      <p:ext uri="{BB962C8B-B14F-4D97-AF65-F5344CB8AC3E}">
        <p14:creationId xmlns:p14="http://schemas.microsoft.com/office/powerpoint/2010/main" val="244772803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ate Placeholder 3"/>
          <p:cNvSpPr>
            <a:spLocks noGrp="1"/>
          </p:cNvSpPr>
          <p:nvPr>
            <p:ph type="dt" sz="quarter" idx="10"/>
          </p:nvPr>
        </p:nvSpPr>
        <p:spPr/>
        <p:txBody>
          <a:bodyPr/>
          <a:lstStyle/>
          <a:p>
            <a:pPr>
              <a:defRPr/>
            </a:pPr>
            <a:fld id="{496A7A1B-947A-D245-A620-76A2AED6F655}" type="datetime1">
              <a:rPr lang="en-US" smtClean="0"/>
              <a:t>11/14/12</a:t>
            </a:fld>
            <a:endParaRPr lang="en-US"/>
          </a:p>
        </p:txBody>
      </p:sp>
      <p:sp>
        <p:nvSpPr>
          <p:cNvPr id="27" name="Footer Placeholder 4"/>
          <p:cNvSpPr>
            <a:spLocks noGrp="1"/>
          </p:cNvSpPr>
          <p:nvPr>
            <p:ph type="ftr" sz="quarter" idx="11"/>
          </p:nvPr>
        </p:nvSpPr>
        <p:spPr/>
        <p:txBody>
          <a:bodyPr/>
          <a:lstStyle/>
          <a:p>
            <a:pPr>
              <a:defRPr/>
            </a:pPr>
            <a:r>
              <a:rPr lang="en-US"/>
              <a:t>Katsushi Arisaka</a:t>
            </a:r>
          </a:p>
        </p:txBody>
      </p:sp>
      <p:sp>
        <p:nvSpPr>
          <p:cNvPr id="28" name="Slide Number Placeholder 5"/>
          <p:cNvSpPr>
            <a:spLocks noGrp="1"/>
          </p:cNvSpPr>
          <p:nvPr>
            <p:ph type="sldNum" sz="quarter" idx="12"/>
          </p:nvPr>
        </p:nvSpPr>
        <p:spPr/>
        <p:txBody>
          <a:bodyPr/>
          <a:lstStyle/>
          <a:p>
            <a:pPr>
              <a:defRPr/>
            </a:pPr>
            <a:fld id="{6C5ABF37-FED3-2247-B0A2-DB4217FCFD8C}" type="slidenum">
              <a:rPr lang="en-US"/>
              <a:pPr>
                <a:defRPr/>
              </a:pPr>
              <a:t>32</a:t>
            </a:fld>
            <a:endParaRPr lang="en-US"/>
          </a:p>
        </p:txBody>
      </p:sp>
      <p:sp>
        <p:nvSpPr>
          <p:cNvPr id="2949122" name="Rectangle 2"/>
          <p:cNvSpPr>
            <a:spLocks noGrp="1" noChangeArrowheads="1"/>
          </p:cNvSpPr>
          <p:nvPr>
            <p:ph type="title"/>
          </p:nvPr>
        </p:nvSpPr>
        <p:spPr/>
        <p:txBody>
          <a:bodyPr/>
          <a:lstStyle/>
          <a:p>
            <a:pPr eaLnBrk="1" hangingPunct="1">
              <a:defRPr/>
            </a:pPr>
            <a:r>
              <a:rPr lang="en-US" sz="3600" dirty="0" smtClean="0">
                <a:cs typeface="+mj-cs"/>
              </a:rPr>
              <a:t>Cosmic Microwave Background</a:t>
            </a:r>
            <a:br>
              <a:rPr lang="en-US" sz="3600" dirty="0" smtClean="0">
                <a:cs typeface="+mj-cs"/>
              </a:rPr>
            </a:br>
            <a:r>
              <a:rPr lang="en-US" sz="2800" dirty="0" smtClean="0">
                <a:cs typeface="+mj-cs"/>
              </a:rPr>
              <a:t>(Discovered in 1964)</a:t>
            </a:r>
          </a:p>
        </p:txBody>
      </p:sp>
      <p:sp>
        <p:nvSpPr>
          <p:cNvPr id="2949123" name="Oval 3"/>
          <p:cNvSpPr>
            <a:spLocks noChangeAspect="1" noChangeArrowheads="1"/>
          </p:cNvSpPr>
          <p:nvPr/>
        </p:nvSpPr>
        <p:spPr bwMode="auto">
          <a:xfrm>
            <a:off x="2251075" y="1357313"/>
            <a:ext cx="5097463" cy="5097462"/>
          </a:xfrm>
          <a:prstGeom prst="ellipse">
            <a:avLst/>
          </a:prstGeom>
          <a:noFill/>
          <a:ln w="5715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2000" b="1">
              <a:solidFill>
                <a:srgbClr val="000000"/>
              </a:solidFill>
              <a:cs typeface="ＭＳ Ｐゴシック" charset="0"/>
            </a:endParaRPr>
          </a:p>
        </p:txBody>
      </p:sp>
      <p:sp>
        <p:nvSpPr>
          <p:cNvPr id="2949124" name="Oval 4"/>
          <p:cNvSpPr>
            <a:spLocks noChangeArrowheads="1"/>
          </p:cNvSpPr>
          <p:nvPr/>
        </p:nvSpPr>
        <p:spPr bwMode="auto">
          <a:xfrm>
            <a:off x="4733925" y="3829050"/>
            <a:ext cx="130175" cy="131763"/>
          </a:xfrm>
          <a:prstGeom prst="ellipse">
            <a:avLst/>
          </a:prstGeom>
          <a:noFill/>
          <a:ln w="508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2000" b="1">
              <a:solidFill>
                <a:srgbClr val="FF0000"/>
              </a:solidFill>
              <a:cs typeface="ＭＳ Ｐゴシック" charset="0"/>
            </a:endParaRPr>
          </a:p>
        </p:txBody>
      </p:sp>
      <p:sp>
        <p:nvSpPr>
          <p:cNvPr id="2949125" name="Text Box 5"/>
          <p:cNvSpPr txBox="1">
            <a:spLocks noChangeArrowheads="1"/>
          </p:cNvSpPr>
          <p:nvPr/>
        </p:nvSpPr>
        <p:spPr bwMode="auto">
          <a:xfrm>
            <a:off x="4108450" y="3357563"/>
            <a:ext cx="1384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cap="rnd">
                <a:solidFill>
                  <a:srgbClr val="FFCC00"/>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b="1">
                <a:solidFill>
                  <a:srgbClr val="009900"/>
                </a:solidFill>
                <a:cs typeface="ＭＳ Ｐゴシック" charset="0"/>
              </a:rPr>
              <a:t>Sun/Earth</a:t>
            </a:r>
          </a:p>
        </p:txBody>
      </p:sp>
      <p:sp>
        <p:nvSpPr>
          <p:cNvPr id="2949126" name="AutoShape 6"/>
          <p:cNvSpPr>
            <a:spLocks noChangeArrowheads="1"/>
          </p:cNvSpPr>
          <p:nvPr/>
        </p:nvSpPr>
        <p:spPr bwMode="auto">
          <a:xfrm>
            <a:off x="6505575" y="3740150"/>
            <a:ext cx="836613" cy="328613"/>
          </a:xfrm>
          <a:prstGeom prst="rightArrow">
            <a:avLst>
              <a:gd name="adj1" fmla="val 50000"/>
              <a:gd name="adj2" fmla="val 63647"/>
            </a:avLst>
          </a:prstGeom>
          <a:noFill/>
          <a:ln w="4445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sp>
        <p:nvSpPr>
          <p:cNvPr id="2949127" name="AutoShape 7"/>
          <p:cNvSpPr>
            <a:spLocks noChangeAspect="1" noChangeArrowheads="1"/>
          </p:cNvSpPr>
          <p:nvPr/>
        </p:nvSpPr>
        <p:spPr bwMode="auto">
          <a:xfrm rot="-5400000">
            <a:off x="4381501" y="1617662"/>
            <a:ext cx="836612" cy="328613"/>
          </a:xfrm>
          <a:prstGeom prst="rightArrow">
            <a:avLst>
              <a:gd name="adj1" fmla="val 50000"/>
              <a:gd name="adj2" fmla="val 63647"/>
            </a:avLst>
          </a:prstGeom>
          <a:noFill/>
          <a:ln w="4445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sp>
        <p:nvSpPr>
          <p:cNvPr id="2949128" name="AutoShape 8"/>
          <p:cNvSpPr>
            <a:spLocks noChangeAspect="1" noChangeArrowheads="1"/>
          </p:cNvSpPr>
          <p:nvPr/>
        </p:nvSpPr>
        <p:spPr bwMode="auto">
          <a:xfrm rot="5400000" flipV="1">
            <a:off x="4381501" y="5897562"/>
            <a:ext cx="836612" cy="328613"/>
          </a:xfrm>
          <a:prstGeom prst="rightArrow">
            <a:avLst>
              <a:gd name="adj1" fmla="val 50000"/>
              <a:gd name="adj2" fmla="val 63647"/>
            </a:avLst>
          </a:prstGeom>
          <a:noFill/>
          <a:ln w="4445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sp>
        <p:nvSpPr>
          <p:cNvPr id="2949129" name="AutoShape 9"/>
          <p:cNvSpPr>
            <a:spLocks noChangeArrowheads="1"/>
          </p:cNvSpPr>
          <p:nvPr/>
        </p:nvSpPr>
        <p:spPr bwMode="auto">
          <a:xfrm flipH="1">
            <a:off x="2284413" y="3740150"/>
            <a:ext cx="836612" cy="328613"/>
          </a:xfrm>
          <a:prstGeom prst="rightArrow">
            <a:avLst>
              <a:gd name="adj1" fmla="val 50000"/>
              <a:gd name="adj2" fmla="val 63647"/>
            </a:avLst>
          </a:prstGeom>
          <a:noFill/>
          <a:ln w="4445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sp>
        <p:nvSpPr>
          <p:cNvPr id="2949130" name="AutoShape 10"/>
          <p:cNvSpPr>
            <a:spLocks noChangeAspect="1" noChangeArrowheads="1"/>
          </p:cNvSpPr>
          <p:nvPr/>
        </p:nvSpPr>
        <p:spPr bwMode="auto">
          <a:xfrm rot="2700000">
            <a:off x="5892801" y="5211762"/>
            <a:ext cx="836612" cy="328613"/>
          </a:xfrm>
          <a:prstGeom prst="rightArrow">
            <a:avLst>
              <a:gd name="adj1" fmla="val 50000"/>
              <a:gd name="adj2" fmla="val 63647"/>
            </a:avLst>
          </a:prstGeom>
          <a:noFill/>
          <a:ln w="4445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sp>
        <p:nvSpPr>
          <p:cNvPr id="2949131" name="AutoShape 11"/>
          <p:cNvSpPr>
            <a:spLocks noChangeAspect="1" noChangeArrowheads="1"/>
          </p:cNvSpPr>
          <p:nvPr/>
        </p:nvSpPr>
        <p:spPr bwMode="auto">
          <a:xfrm rot="8100000">
            <a:off x="2895600" y="5241925"/>
            <a:ext cx="836613" cy="328613"/>
          </a:xfrm>
          <a:prstGeom prst="rightArrow">
            <a:avLst>
              <a:gd name="adj1" fmla="val 50000"/>
              <a:gd name="adj2" fmla="val 63647"/>
            </a:avLst>
          </a:prstGeom>
          <a:noFill/>
          <a:ln w="4445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sp>
        <p:nvSpPr>
          <p:cNvPr id="2949132" name="AutoShape 12"/>
          <p:cNvSpPr>
            <a:spLocks noChangeAspect="1" noChangeArrowheads="1"/>
          </p:cNvSpPr>
          <p:nvPr/>
        </p:nvSpPr>
        <p:spPr bwMode="auto">
          <a:xfrm rot="13500000">
            <a:off x="2895600" y="2292350"/>
            <a:ext cx="836613" cy="328613"/>
          </a:xfrm>
          <a:prstGeom prst="rightArrow">
            <a:avLst>
              <a:gd name="adj1" fmla="val 50000"/>
              <a:gd name="adj2" fmla="val 63647"/>
            </a:avLst>
          </a:prstGeom>
          <a:noFill/>
          <a:ln w="4445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sp>
        <p:nvSpPr>
          <p:cNvPr id="2949133" name="AutoShape 13"/>
          <p:cNvSpPr>
            <a:spLocks noChangeAspect="1" noChangeArrowheads="1"/>
          </p:cNvSpPr>
          <p:nvPr/>
        </p:nvSpPr>
        <p:spPr bwMode="auto">
          <a:xfrm rot="18900000">
            <a:off x="5929313" y="2341563"/>
            <a:ext cx="836612" cy="328612"/>
          </a:xfrm>
          <a:prstGeom prst="rightArrow">
            <a:avLst>
              <a:gd name="adj1" fmla="val 50000"/>
              <a:gd name="adj2" fmla="val 63647"/>
            </a:avLst>
          </a:prstGeom>
          <a:noFill/>
          <a:ln w="4445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sp>
        <p:nvSpPr>
          <p:cNvPr id="2949134" name="AutoShape 14"/>
          <p:cNvSpPr>
            <a:spLocks noChangeArrowheads="1"/>
          </p:cNvSpPr>
          <p:nvPr/>
        </p:nvSpPr>
        <p:spPr bwMode="auto">
          <a:xfrm rot="-5400000">
            <a:off x="4598988" y="2779713"/>
            <a:ext cx="403225" cy="250825"/>
          </a:xfrm>
          <a:prstGeom prst="rightArrow">
            <a:avLst>
              <a:gd name="adj1" fmla="val 50000"/>
              <a:gd name="adj2" fmla="val 40190"/>
            </a:avLst>
          </a:prstGeom>
          <a:noFill/>
          <a:ln w="4445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sp>
        <p:nvSpPr>
          <p:cNvPr id="2949135" name="AutoShape 15"/>
          <p:cNvSpPr>
            <a:spLocks noChangeArrowheads="1"/>
          </p:cNvSpPr>
          <p:nvPr/>
        </p:nvSpPr>
        <p:spPr bwMode="auto">
          <a:xfrm>
            <a:off x="5543550" y="3779838"/>
            <a:ext cx="403225" cy="250825"/>
          </a:xfrm>
          <a:prstGeom prst="rightArrow">
            <a:avLst>
              <a:gd name="adj1" fmla="val 50000"/>
              <a:gd name="adj2" fmla="val 40190"/>
            </a:avLst>
          </a:prstGeom>
          <a:noFill/>
          <a:ln w="4445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sp>
        <p:nvSpPr>
          <p:cNvPr id="2949136" name="AutoShape 16"/>
          <p:cNvSpPr>
            <a:spLocks noChangeArrowheads="1"/>
          </p:cNvSpPr>
          <p:nvPr/>
        </p:nvSpPr>
        <p:spPr bwMode="auto">
          <a:xfrm flipH="1">
            <a:off x="3735388" y="3779838"/>
            <a:ext cx="403225" cy="250825"/>
          </a:xfrm>
          <a:prstGeom prst="rightArrow">
            <a:avLst>
              <a:gd name="adj1" fmla="val 50000"/>
              <a:gd name="adj2" fmla="val 40190"/>
            </a:avLst>
          </a:prstGeom>
          <a:noFill/>
          <a:ln w="4445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sp>
        <p:nvSpPr>
          <p:cNvPr id="2949137" name="AutoShape 17"/>
          <p:cNvSpPr>
            <a:spLocks noChangeArrowheads="1"/>
          </p:cNvSpPr>
          <p:nvPr/>
        </p:nvSpPr>
        <p:spPr bwMode="auto">
          <a:xfrm rot="-5400000" flipH="1" flipV="1">
            <a:off x="4598988" y="4562475"/>
            <a:ext cx="403225" cy="250825"/>
          </a:xfrm>
          <a:prstGeom prst="rightArrow">
            <a:avLst>
              <a:gd name="adj1" fmla="val 50000"/>
              <a:gd name="adj2" fmla="val 40190"/>
            </a:avLst>
          </a:prstGeom>
          <a:noFill/>
          <a:ln w="4445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sp>
        <p:nvSpPr>
          <p:cNvPr id="2949138" name="Text Box 18"/>
          <p:cNvSpPr txBox="1">
            <a:spLocks noChangeArrowheads="1"/>
          </p:cNvSpPr>
          <p:nvPr/>
        </p:nvSpPr>
        <p:spPr bwMode="auto">
          <a:xfrm>
            <a:off x="304800" y="1066800"/>
            <a:ext cx="272026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800" b="1" dirty="0">
                <a:solidFill>
                  <a:srgbClr val="FF6600"/>
                </a:solidFill>
                <a:cs typeface="ＭＳ Ｐゴシック" charset="0"/>
              </a:rPr>
              <a:t>T=300,000 years</a:t>
            </a:r>
          </a:p>
          <a:p>
            <a:pPr algn="ctr">
              <a:defRPr/>
            </a:pPr>
            <a:r>
              <a:rPr lang="en-US" sz="2800" b="1" dirty="0">
                <a:solidFill>
                  <a:srgbClr val="FF6600"/>
                </a:solidFill>
                <a:cs typeface="ＭＳ Ｐゴシック" charset="0"/>
              </a:rPr>
              <a:t>after the Big Bang</a:t>
            </a:r>
          </a:p>
        </p:txBody>
      </p:sp>
      <p:sp>
        <p:nvSpPr>
          <p:cNvPr id="2949139" name="Text Box 19"/>
          <p:cNvSpPr txBox="1">
            <a:spLocks noChangeArrowheads="1"/>
          </p:cNvSpPr>
          <p:nvPr/>
        </p:nvSpPr>
        <p:spPr bwMode="auto">
          <a:xfrm>
            <a:off x="6781800" y="1066800"/>
            <a:ext cx="2032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b="1" dirty="0">
                <a:solidFill>
                  <a:srgbClr val="00FF99"/>
                </a:solidFill>
                <a:cs typeface="ＭＳ Ｐゴシック" charset="0"/>
              </a:rPr>
              <a:t>Temperature</a:t>
            </a:r>
          </a:p>
          <a:p>
            <a:pPr algn="ctr">
              <a:defRPr/>
            </a:pPr>
            <a:r>
              <a:rPr lang="en-US" b="1" dirty="0">
                <a:solidFill>
                  <a:srgbClr val="00FF99"/>
                </a:solidFill>
                <a:cs typeface="ＭＳ Ｐゴシック" charset="0"/>
              </a:rPr>
              <a:t>=3,000</a:t>
            </a:r>
            <a:r>
              <a:rPr lang="en-US" b="1" baseline="30000" dirty="0">
                <a:solidFill>
                  <a:srgbClr val="00FF99"/>
                </a:solidFill>
                <a:cs typeface="ＭＳ Ｐゴシック" charset="0"/>
              </a:rPr>
              <a:t>o</a:t>
            </a:r>
            <a:r>
              <a:rPr lang="en-US" b="1" dirty="0">
                <a:solidFill>
                  <a:srgbClr val="00FF99"/>
                </a:solidFill>
                <a:cs typeface="ＭＳ Ｐゴシック" charset="0"/>
              </a:rPr>
              <a:t>K</a:t>
            </a:r>
          </a:p>
        </p:txBody>
      </p:sp>
      <p:grpSp>
        <p:nvGrpSpPr>
          <p:cNvPr id="2949140" name="Group 20"/>
          <p:cNvGrpSpPr>
            <a:grpSpLocks/>
          </p:cNvGrpSpPr>
          <p:nvPr/>
        </p:nvGrpSpPr>
        <p:grpSpPr bwMode="auto">
          <a:xfrm>
            <a:off x="4456113" y="5183188"/>
            <a:ext cx="3243262" cy="1079500"/>
            <a:chOff x="2807" y="3265"/>
            <a:chExt cx="2043" cy="680"/>
          </a:xfrm>
        </p:grpSpPr>
        <p:sp>
          <p:nvSpPr>
            <p:cNvPr id="2949141" name="Text Box 21"/>
            <p:cNvSpPr txBox="1">
              <a:spLocks noChangeArrowheads="1"/>
            </p:cNvSpPr>
            <p:nvPr/>
          </p:nvSpPr>
          <p:spPr bwMode="auto">
            <a:xfrm>
              <a:off x="2807" y="3265"/>
              <a:ext cx="104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b="1">
                  <a:solidFill>
                    <a:srgbClr val="000000"/>
                  </a:solidFill>
                  <a:cs typeface="ＭＳ Ｐゴシック" charset="0"/>
                </a:rPr>
                <a:t>Transparent</a:t>
              </a:r>
            </a:p>
          </p:txBody>
        </p:sp>
        <p:sp>
          <p:nvSpPr>
            <p:cNvPr id="2949142" name="Text Box 22"/>
            <p:cNvSpPr txBox="1">
              <a:spLocks noChangeArrowheads="1"/>
            </p:cNvSpPr>
            <p:nvPr/>
          </p:nvSpPr>
          <p:spPr bwMode="auto">
            <a:xfrm>
              <a:off x="4138" y="3695"/>
              <a:ext cx="71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b="1">
                  <a:solidFill>
                    <a:srgbClr val="000000"/>
                  </a:solidFill>
                  <a:cs typeface="ＭＳ Ｐゴシック" charset="0"/>
                </a:rPr>
                <a:t>Opaque</a:t>
              </a:r>
            </a:p>
          </p:txBody>
        </p:sp>
      </p:grpSp>
      <p:sp>
        <p:nvSpPr>
          <p:cNvPr id="2949143" name="Text Box 23"/>
          <p:cNvSpPr txBox="1">
            <a:spLocks noChangeArrowheads="1"/>
          </p:cNvSpPr>
          <p:nvPr/>
        </p:nvSpPr>
        <p:spPr bwMode="auto">
          <a:xfrm>
            <a:off x="7396163" y="2703513"/>
            <a:ext cx="12779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b="1">
                <a:solidFill>
                  <a:srgbClr val="008000"/>
                </a:solidFill>
                <a:cs typeface="ＭＳ Ｐゴシック" charset="0"/>
              </a:rPr>
              <a:t>z=1,100</a:t>
            </a:r>
          </a:p>
        </p:txBody>
      </p:sp>
      <p:sp>
        <p:nvSpPr>
          <p:cNvPr id="2949144" name="Text Box 24"/>
          <p:cNvSpPr txBox="1">
            <a:spLocks noChangeArrowheads="1"/>
          </p:cNvSpPr>
          <p:nvPr/>
        </p:nvSpPr>
        <p:spPr bwMode="auto">
          <a:xfrm>
            <a:off x="152400" y="5470525"/>
            <a:ext cx="2373313"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b="1" dirty="0">
                <a:solidFill>
                  <a:srgbClr val="FF0066"/>
                </a:solidFill>
                <a:cs typeface="ＭＳ Ｐゴシック" charset="0"/>
              </a:rPr>
              <a:t>Today:</a:t>
            </a:r>
          </a:p>
          <a:p>
            <a:pPr>
              <a:defRPr/>
            </a:pPr>
            <a:r>
              <a:rPr lang="en-US" sz="2800" b="1" dirty="0">
                <a:solidFill>
                  <a:srgbClr val="FF0066"/>
                </a:solidFill>
                <a:cs typeface="ＭＳ Ｐゴシック" charset="0"/>
              </a:rPr>
              <a:t>3000</a:t>
            </a:r>
            <a:r>
              <a:rPr lang="en-US" sz="2800" b="1" baseline="30000" dirty="0">
                <a:solidFill>
                  <a:srgbClr val="FF0066"/>
                </a:solidFill>
                <a:cs typeface="ＭＳ Ｐゴシック" charset="0"/>
              </a:rPr>
              <a:t>o</a:t>
            </a:r>
            <a:r>
              <a:rPr lang="en-US" sz="2800" b="1" dirty="0">
                <a:solidFill>
                  <a:srgbClr val="FF0066"/>
                </a:solidFill>
                <a:cs typeface="ＭＳ Ｐゴシック" charset="0"/>
              </a:rPr>
              <a:t>K/1,100</a:t>
            </a:r>
          </a:p>
          <a:p>
            <a:pPr>
              <a:defRPr/>
            </a:pPr>
            <a:r>
              <a:rPr lang="en-US" sz="2800" b="1" dirty="0">
                <a:solidFill>
                  <a:srgbClr val="FF0066"/>
                </a:solidFill>
                <a:cs typeface="ＭＳ Ｐゴシック" charset="0"/>
              </a:rPr>
              <a:t>=2.7</a:t>
            </a:r>
            <a:r>
              <a:rPr lang="en-US" sz="2800" b="1" baseline="30000" dirty="0">
                <a:solidFill>
                  <a:srgbClr val="FF0066"/>
                </a:solidFill>
                <a:cs typeface="ＭＳ Ｐゴシック" charset="0"/>
              </a:rPr>
              <a:t>o</a:t>
            </a:r>
            <a:r>
              <a:rPr lang="en-US" sz="2800" b="1" dirty="0">
                <a:solidFill>
                  <a:srgbClr val="FF0066"/>
                </a:solidFill>
                <a:cs typeface="ＭＳ Ｐゴシック" charset="0"/>
              </a:rPr>
              <a:t>K</a:t>
            </a:r>
          </a:p>
        </p:txBody>
      </p:sp>
      <p:sp>
        <p:nvSpPr>
          <p:cNvPr id="2949145" name="Line 25"/>
          <p:cNvSpPr>
            <a:spLocks noChangeShapeType="1"/>
          </p:cNvSpPr>
          <p:nvPr/>
        </p:nvSpPr>
        <p:spPr bwMode="auto">
          <a:xfrm>
            <a:off x="1924050" y="2008188"/>
            <a:ext cx="555625" cy="735012"/>
          </a:xfrm>
          <a:prstGeom prst="line">
            <a:avLst/>
          </a:prstGeom>
          <a:noFill/>
          <a:ln w="508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spTree>
    <p:extLst>
      <p:ext uri="{BB962C8B-B14F-4D97-AF65-F5344CB8AC3E}">
        <p14:creationId xmlns:p14="http://schemas.microsoft.com/office/powerpoint/2010/main" val="30787370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sz="half" idx="10"/>
          </p:nvPr>
        </p:nvSpPr>
        <p:spPr/>
        <p:txBody>
          <a:bodyPr/>
          <a:lstStyle/>
          <a:p>
            <a:r>
              <a:rPr lang="en-US"/>
              <a:t>2/27/2007</a:t>
            </a:r>
          </a:p>
        </p:txBody>
      </p:sp>
      <p:sp>
        <p:nvSpPr>
          <p:cNvPr id="7" name="Footer Placeholder 2"/>
          <p:cNvSpPr>
            <a:spLocks noGrp="1"/>
          </p:cNvSpPr>
          <p:nvPr>
            <p:ph type="ftr" sz="quarter" idx="11"/>
          </p:nvPr>
        </p:nvSpPr>
        <p:spPr/>
        <p:txBody>
          <a:bodyPr/>
          <a:lstStyle/>
          <a:p>
            <a:r>
              <a:rPr lang="en-US"/>
              <a:t>Katsushi Arisaka</a:t>
            </a:r>
          </a:p>
        </p:txBody>
      </p:sp>
      <p:sp>
        <p:nvSpPr>
          <p:cNvPr id="8" name="Slide Number Placeholder 3"/>
          <p:cNvSpPr>
            <a:spLocks noGrp="1"/>
          </p:cNvSpPr>
          <p:nvPr>
            <p:ph type="sldNum" sz="quarter" idx="12"/>
          </p:nvPr>
        </p:nvSpPr>
        <p:spPr/>
        <p:txBody>
          <a:bodyPr/>
          <a:lstStyle/>
          <a:p>
            <a:fld id="{815C6377-173A-6646-B6A9-1490860A7089}" type="slidenum">
              <a:rPr lang="en-US"/>
              <a:pPr/>
              <a:t>33</a:t>
            </a:fld>
            <a:endParaRPr lang="en-US"/>
          </a:p>
        </p:txBody>
      </p:sp>
      <p:sp>
        <p:nvSpPr>
          <p:cNvPr id="2867202" name="Text Box 2"/>
          <p:cNvSpPr txBox="1">
            <a:spLocks noChangeArrowheads="1"/>
          </p:cNvSpPr>
          <p:nvPr/>
        </p:nvSpPr>
        <p:spPr bwMode="auto">
          <a:xfrm>
            <a:off x="304800" y="0"/>
            <a:ext cx="8880475" cy="58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lvl1pPr algn="l" defTabSz="966788">
              <a:defRPr sz="2400">
                <a:solidFill>
                  <a:schemeClr val="tx1"/>
                </a:solidFill>
                <a:latin typeface="Times New Roman" charset="0"/>
                <a:ea typeface="ＭＳ Ｐゴシック" charset="0"/>
              </a:defRPr>
            </a:lvl1pPr>
            <a:lvl2pPr marL="482600" algn="l" defTabSz="966788">
              <a:defRPr sz="2400">
                <a:solidFill>
                  <a:schemeClr val="tx1"/>
                </a:solidFill>
                <a:latin typeface="Times New Roman" charset="0"/>
                <a:ea typeface="ＭＳ Ｐゴシック" charset="0"/>
              </a:defRPr>
            </a:lvl2pPr>
            <a:lvl3pPr marL="966788" algn="l" defTabSz="966788">
              <a:defRPr sz="2400">
                <a:solidFill>
                  <a:schemeClr val="tx1"/>
                </a:solidFill>
                <a:latin typeface="Times New Roman" charset="0"/>
                <a:ea typeface="ＭＳ Ｐゴシック" charset="0"/>
              </a:defRPr>
            </a:lvl3pPr>
            <a:lvl4pPr marL="1449388" algn="l" defTabSz="966788">
              <a:defRPr sz="2400">
                <a:solidFill>
                  <a:schemeClr val="tx1"/>
                </a:solidFill>
                <a:latin typeface="Times New Roman" charset="0"/>
                <a:ea typeface="ＭＳ Ｐゴシック" charset="0"/>
              </a:defRPr>
            </a:lvl4pPr>
            <a:lvl5pPr marL="1933575" algn="l" defTabSz="966788">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200">
                <a:solidFill>
                  <a:srgbClr val="A50021"/>
                </a:solidFill>
                <a:latin typeface="Tahoma" charset="0"/>
              </a:rPr>
              <a:t>The Cosmic Microwave Background</a:t>
            </a:r>
          </a:p>
        </p:txBody>
      </p:sp>
      <p:sp>
        <p:nvSpPr>
          <p:cNvPr id="2867203" name="Text Box 3"/>
          <p:cNvSpPr txBox="1">
            <a:spLocks noChangeArrowheads="1"/>
          </p:cNvSpPr>
          <p:nvPr/>
        </p:nvSpPr>
        <p:spPr bwMode="auto">
          <a:xfrm>
            <a:off x="320675" y="974725"/>
            <a:ext cx="880110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lvl1pPr algn="l" defTabSz="966788">
              <a:defRPr sz="2400">
                <a:solidFill>
                  <a:schemeClr val="tx1"/>
                </a:solidFill>
                <a:latin typeface="Times New Roman" charset="0"/>
                <a:ea typeface="ＭＳ Ｐゴシック" charset="0"/>
              </a:defRPr>
            </a:lvl1pPr>
            <a:lvl2pPr marL="482600" algn="l" defTabSz="966788">
              <a:defRPr sz="2400">
                <a:solidFill>
                  <a:schemeClr val="tx1"/>
                </a:solidFill>
                <a:latin typeface="Times New Roman" charset="0"/>
                <a:ea typeface="ＭＳ Ｐゴシック" charset="0"/>
              </a:defRPr>
            </a:lvl2pPr>
            <a:lvl3pPr marL="966788" algn="l" defTabSz="966788">
              <a:defRPr sz="2400">
                <a:solidFill>
                  <a:schemeClr val="tx1"/>
                </a:solidFill>
                <a:latin typeface="Times New Roman" charset="0"/>
                <a:ea typeface="ＭＳ Ｐゴシック" charset="0"/>
              </a:defRPr>
            </a:lvl3pPr>
            <a:lvl4pPr marL="1449388" algn="l" defTabSz="966788">
              <a:defRPr sz="2400">
                <a:solidFill>
                  <a:schemeClr val="tx1"/>
                </a:solidFill>
                <a:latin typeface="Times New Roman" charset="0"/>
                <a:ea typeface="ＭＳ Ｐゴシック" charset="0"/>
              </a:defRPr>
            </a:lvl4pPr>
            <a:lvl5pPr marL="1933575" algn="l" defTabSz="966788">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000">
                <a:solidFill>
                  <a:schemeClr val="accent2"/>
                </a:solidFill>
                <a:latin typeface="Arial Narrow" charset="0"/>
              </a:rPr>
              <a:t>The </a:t>
            </a:r>
            <a:r>
              <a:rPr lang="en-US" sz="3000">
                <a:latin typeface="Arial Narrow" charset="0"/>
              </a:rPr>
              <a:t>cosmic microwave background</a:t>
            </a:r>
            <a:r>
              <a:rPr lang="en-US" sz="3000">
                <a:solidFill>
                  <a:schemeClr val="accent2"/>
                </a:solidFill>
                <a:latin typeface="Arial Narrow" charset="0"/>
              </a:rPr>
              <a:t> was discovered fortuitously in 1964, as two researchers tried to get rid of the last bit of </a:t>
            </a:r>
            <a:r>
              <a:rPr lang="ja-JP" altLang="en-US" sz="3000">
                <a:solidFill>
                  <a:schemeClr val="accent2"/>
                </a:solidFill>
                <a:latin typeface="Arial"/>
              </a:rPr>
              <a:t>“</a:t>
            </a:r>
            <a:r>
              <a:rPr lang="en-US" sz="3000">
                <a:solidFill>
                  <a:schemeClr val="accent2"/>
                </a:solidFill>
                <a:latin typeface="Arial Narrow" charset="0"/>
              </a:rPr>
              <a:t>noise</a:t>
            </a:r>
            <a:r>
              <a:rPr lang="ja-JP" altLang="en-US" sz="3000">
                <a:solidFill>
                  <a:schemeClr val="accent2"/>
                </a:solidFill>
                <a:latin typeface="Arial"/>
              </a:rPr>
              <a:t>”</a:t>
            </a:r>
            <a:r>
              <a:rPr lang="en-US" sz="3000">
                <a:solidFill>
                  <a:schemeClr val="accent2"/>
                </a:solidFill>
                <a:latin typeface="Arial Narrow" charset="0"/>
              </a:rPr>
              <a:t> in their radio antenna.</a:t>
            </a:r>
          </a:p>
        </p:txBody>
      </p:sp>
      <p:pic>
        <p:nvPicPr>
          <p:cNvPr id="2867204" name="Picture 4" descr="26_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67000"/>
            <a:ext cx="4721225" cy="4114800"/>
          </a:xfrm>
          <a:prstGeom prst="rect">
            <a:avLst/>
          </a:prstGeom>
          <a:noFill/>
          <a:extLst>
            <a:ext uri="{909E8E84-426E-40dd-AFC4-6F175D3DCCD1}">
              <a14:hiddenFill xmlns:a14="http://schemas.microsoft.com/office/drawing/2010/main">
                <a:solidFill>
                  <a:srgbClr val="FFFFFF"/>
                </a:solidFill>
              </a14:hiddenFill>
            </a:ext>
          </a:extLst>
        </p:spPr>
      </p:pic>
      <p:sp>
        <p:nvSpPr>
          <p:cNvPr id="2867205" name="Text Box 5"/>
          <p:cNvSpPr txBox="1">
            <a:spLocks noChangeArrowheads="1"/>
          </p:cNvSpPr>
          <p:nvPr/>
        </p:nvSpPr>
        <p:spPr bwMode="auto">
          <a:xfrm>
            <a:off x="4721225" y="3251200"/>
            <a:ext cx="4879975"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lvl1pPr algn="l" defTabSz="966788">
              <a:defRPr sz="2400">
                <a:solidFill>
                  <a:schemeClr val="tx1"/>
                </a:solidFill>
                <a:latin typeface="Times New Roman" charset="0"/>
                <a:ea typeface="ＭＳ Ｐゴシック" charset="0"/>
              </a:defRPr>
            </a:lvl1pPr>
            <a:lvl2pPr marL="482600" algn="l" defTabSz="966788">
              <a:defRPr sz="2400">
                <a:solidFill>
                  <a:schemeClr val="tx1"/>
                </a:solidFill>
                <a:latin typeface="Times New Roman" charset="0"/>
                <a:ea typeface="ＭＳ Ｐゴシック" charset="0"/>
              </a:defRPr>
            </a:lvl2pPr>
            <a:lvl3pPr marL="966788" algn="l" defTabSz="966788">
              <a:defRPr sz="2400">
                <a:solidFill>
                  <a:schemeClr val="tx1"/>
                </a:solidFill>
                <a:latin typeface="Times New Roman" charset="0"/>
                <a:ea typeface="ＭＳ Ｐゴシック" charset="0"/>
              </a:defRPr>
            </a:lvl3pPr>
            <a:lvl4pPr marL="1449388" algn="l" defTabSz="966788">
              <a:defRPr sz="2400">
                <a:solidFill>
                  <a:schemeClr val="tx1"/>
                </a:solidFill>
                <a:latin typeface="Times New Roman" charset="0"/>
                <a:ea typeface="ＭＳ Ｐゴシック" charset="0"/>
              </a:defRPr>
            </a:lvl4pPr>
            <a:lvl5pPr marL="1933575" algn="l" defTabSz="966788">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000">
                <a:solidFill>
                  <a:schemeClr val="accent2"/>
                </a:solidFill>
                <a:latin typeface="Arial Narrow" charset="0"/>
              </a:rPr>
              <a:t>Instead they found that the </a:t>
            </a:r>
            <a:r>
              <a:rPr lang="ja-JP" altLang="en-US" sz="3000">
                <a:solidFill>
                  <a:schemeClr val="accent2"/>
                </a:solidFill>
                <a:latin typeface="Arial"/>
              </a:rPr>
              <a:t>“</a:t>
            </a:r>
            <a:r>
              <a:rPr lang="en-US" sz="3000">
                <a:solidFill>
                  <a:schemeClr val="accent2"/>
                </a:solidFill>
                <a:latin typeface="Arial Narrow" charset="0"/>
              </a:rPr>
              <a:t>noise</a:t>
            </a:r>
            <a:r>
              <a:rPr lang="ja-JP" altLang="en-US" sz="3000">
                <a:solidFill>
                  <a:schemeClr val="accent2"/>
                </a:solidFill>
                <a:latin typeface="Arial"/>
              </a:rPr>
              <a:t>”</a:t>
            </a:r>
            <a:r>
              <a:rPr lang="en-US" sz="3000">
                <a:solidFill>
                  <a:schemeClr val="accent2"/>
                </a:solidFill>
                <a:latin typeface="Arial Narrow" charset="0"/>
              </a:rPr>
              <a:t> came from all directions and at all times, and was always the same. They were detecting </a:t>
            </a:r>
            <a:r>
              <a:rPr lang="en-US" sz="3000">
                <a:latin typeface="Arial Narrow" charset="0"/>
              </a:rPr>
              <a:t>photons</a:t>
            </a:r>
            <a:r>
              <a:rPr lang="en-US" sz="3000">
                <a:solidFill>
                  <a:schemeClr val="accent2"/>
                </a:solidFill>
                <a:latin typeface="Arial Narrow" charset="0"/>
              </a:rPr>
              <a:t> left over from the </a:t>
            </a:r>
            <a:r>
              <a:rPr lang="en-US" sz="3000">
                <a:latin typeface="Arial Narrow" charset="0"/>
              </a:rPr>
              <a:t>Big Bang</a:t>
            </a:r>
            <a:r>
              <a:rPr lang="en-US" sz="3000">
                <a:solidFill>
                  <a:schemeClr val="accent2"/>
                </a:solidFill>
                <a:latin typeface="Arial Narrow" charset="0"/>
              </a:rPr>
              <a:t>.</a:t>
            </a:r>
            <a:endParaRPr lang="en-US" sz="3000">
              <a:latin typeface="Arial Narrow" charset="0"/>
            </a:endParaRPr>
          </a:p>
        </p:txBody>
      </p:sp>
    </p:spTree>
    <p:extLst>
      <p:ext uri="{BB962C8B-B14F-4D97-AF65-F5344CB8AC3E}">
        <p14:creationId xmlns:p14="http://schemas.microsoft.com/office/powerpoint/2010/main" val="239031376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a:spLocks noGrp="1"/>
          </p:cNvSpPr>
          <p:nvPr>
            <p:ph type="dt" sz="half" idx="10"/>
          </p:nvPr>
        </p:nvSpPr>
        <p:spPr/>
        <p:txBody>
          <a:bodyPr/>
          <a:lstStyle/>
          <a:p>
            <a:r>
              <a:rPr lang="en-US"/>
              <a:t>3/8/2007</a:t>
            </a:r>
          </a:p>
        </p:txBody>
      </p:sp>
      <p:sp>
        <p:nvSpPr>
          <p:cNvPr id="6" name="Footer Placeholder 3"/>
          <p:cNvSpPr>
            <a:spLocks noGrp="1"/>
          </p:cNvSpPr>
          <p:nvPr>
            <p:ph type="ftr" sz="quarter" idx="11"/>
          </p:nvPr>
        </p:nvSpPr>
        <p:spPr/>
        <p:txBody>
          <a:bodyPr/>
          <a:lstStyle/>
          <a:p>
            <a:r>
              <a:rPr lang="en-US"/>
              <a:t>Katsushi Arisaka</a:t>
            </a:r>
          </a:p>
        </p:txBody>
      </p:sp>
      <p:sp>
        <p:nvSpPr>
          <p:cNvPr id="7" name="Slide Number Placeholder 4"/>
          <p:cNvSpPr>
            <a:spLocks noGrp="1"/>
          </p:cNvSpPr>
          <p:nvPr>
            <p:ph type="sldNum" sz="quarter" idx="12"/>
          </p:nvPr>
        </p:nvSpPr>
        <p:spPr/>
        <p:txBody>
          <a:bodyPr/>
          <a:lstStyle/>
          <a:p>
            <a:fld id="{C32D197C-6359-EF4D-BB4D-05C3D6AAA941}" type="slidenum">
              <a:rPr lang="en-US"/>
              <a:pPr/>
              <a:t>34</a:t>
            </a:fld>
            <a:endParaRPr lang="en-US"/>
          </a:p>
        </p:txBody>
      </p:sp>
      <p:pic>
        <p:nvPicPr>
          <p:cNvPr id="3942402" name="Picture 2" descr="26_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90800"/>
            <a:ext cx="9601200" cy="4106862"/>
          </a:xfrm>
          <a:prstGeom prst="rect">
            <a:avLst/>
          </a:prstGeom>
          <a:noFill/>
          <a:extLst>
            <a:ext uri="{909E8E84-426E-40dd-AFC4-6F175D3DCCD1}">
              <a14:hiddenFill xmlns:a14="http://schemas.microsoft.com/office/drawing/2010/main">
                <a:solidFill>
                  <a:srgbClr val="FFFFFF"/>
                </a:solidFill>
              </a14:hiddenFill>
            </a:ext>
          </a:extLst>
        </p:spPr>
      </p:pic>
      <p:sp>
        <p:nvSpPr>
          <p:cNvPr id="3942403" name="Rectangle 3"/>
          <p:cNvSpPr>
            <a:spLocks noGrp="1" noChangeArrowheads="1"/>
          </p:cNvSpPr>
          <p:nvPr>
            <p:ph type="title"/>
          </p:nvPr>
        </p:nvSpPr>
        <p:spPr/>
        <p:txBody>
          <a:bodyPr/>
          <a:lstStyle/>
          <a:p>
            <a:r>
              <a:rPr lang="en-US"/>
              <a:t>Cosmological Redshift</a:t>
            </a:r>
          </a:p>
        </p:txBody>
      </p:sp>
      <p:sp>
        <p:nvSpPr>
          <p:cNvPr id="3942404" name="Rectangle 4"/>
          <p:cNvSpPr>
            <a:spLocks noChangeArrowheads="1"/>
          </p:cNvSpPr>
          <p:nvPr/>
        </p:nvSpPr>
        <p:spPr bwMode="auto">
          <a:xfrm>
            <a:off x="3048000" y="6096000"/>
            <a:ext cx="3733800" cy="381000"/>
          </a:xfrm>
          <a:prstGeom prst="rect">
            <a:avLst/>
          </a:prstGeom>
          <a:solidFill>
            <a:schemeClr val="bg1"/>
          </a:solidFill>
          <a:ln w="508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8" name="Text Box 24"/>
          <p:cNvSpPr txBox="1">
            <a:spLocks noChangeArrowheads="1"/>
          </p:cNvSpPr>
          <p:nvPr/>
        </p:nvSpPr>
        <p:spPr bwMode="auto">
          <a:xfrm>
            <a:off x="5715000" y="1524000"/>
            <a:ext cx="369167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2800" b="1" dirty="0" smtClean="0">
                <a:solidFill>
                  <a:srgbClr val="3366FF"/>
                </a:solidFill>
                <a:latin typeface="+mn-lt"/>
                <a:cs typeface="ＭＳ Ｐゴシック" charset="0"/>
              </a:rPr>
              <a:t>T = 13.7 B years </a:t>
            </a:r>
            <a:r>
              <a:rPr lang="en-US" sz="2800" dirty="0" smtClean="0">
                <a:solidFill>
                  <a:srgbClr val="3366FF"/>
                </a:solidFill>
                <a:latin typeface="+mn-lt"/>
                <a:cs typeface="ＭＳ Ｐゴシック" charset="0"/>
              </a:rPr>
              <a:t>(</a:t>
            </a:r>
            <a:r>
              <a:rPr lang="en-US" sz="2800" b="1" dirty="0" smtClean="0">
                <a:solidFill>
                  <a:srgbClr val="3366FF"/>
                </a:solidFill>
                <a:latin typeface="+mn-lt"/>
                <a:cs typeface="ＭＳ Ｐゴシック" charset="0"/>
              </a:rPr>
              <a:t>Today</a:t>
            </a:r>
            <a:r>
              <a:rPr lang="en-US" sz="2800" dirty="0">
                <a:solidFill>
                  <a:srgbClr val="3366FF"/>
                </a:solidFill>
                <a:latin typeface="+mn-lt"/>
                <a:cs typeface="ＭＳ Ｐゴシック" charset="0"/>
              </a:rPr>
              <a:t>)</a:t>
            </a:r>
            <a:endParaRPr lang="en-US" sz="2800" b="1" dirty="0">
              <a:solidFill>
                <a:srgbClr val="3366FF"/>
              </a:solidFill>
              <a:latin typeface="+mn-lt"/>
              <a:cs typeface="ＭＳ Ｐゴシック" charset="0"/>
            </a:endParaRPr>
          </a:p>
          <a:p>
            <a:pPr>
              <a:defRPr/>
            </a:pPr>
            <a:r>
              <a:rPr lang="en-US" sz="2800" b="1" dirty="0">
                <a:solidFill>
                  <a:srgbClr val="3366FF"/>
                </a:solidFill>
                <a:latin typeface="+mn-lt"/>
                <a:cs typeface="ＭＳ Ｐゴシック" charset="0"/>
              </a:rPr>
              <a:t>3000</a:t>
            </a:r>
            <a:r>
              <a:rPr lang="en-US" sz="2800" b="1" baseline="30000" dirty="0">
                <a:solidFill>
                  <a:srgbClr val="3366FF"/>
                </a:solidFill>
                <a:latin typeface="+mn-lt"/>
                <a:cs typeface="ＭＳ Ｐゴシック" charset="0"/>
              </a:rPr>
              <a:t>o</a:t>
            </a:r>
            <a:r>
              <a:rPr lang="en-US" sz="2800" b="1" dirty="0">
                <a:solidFill>
                  <a:srgbClr val="3366FF"/>
                </a:solidFill>
                <a:latin typeface="+mn-lt"/>
                <a:cs typeface="ＭＳ Ｐゴシック" charset="0"/>
              </a:rPr>
              <a:t>K/</a:t>
            </a:r>
            <a:r>
              <a:rPr lang="en-US" sz="2800" b="1" dirty="0" smtClean="0">
                <a:solidFill>
                  <a:srgbClr val="3366FF"/>
                </a:solidFill>
                <a:latin typeface="+mn-lt"/>
                <a:cs typeface="ＭＳ Ｐゴシック" charset="0"/>
              </a:rPr>
              <a:t>1,100 =</a:t>
            </a:r>
            <a:r>
              <a:rPr lang="en-US" sz="2800" b="1" dirty="0">
                <a:solidFill>
                  <a:srgbClr val="3366FF"/>
                </a:solidFill>
                <a:latin typeface="+mn-lt"/>
                <a:cs typeface="ＭＳ Ｐゴシック" charset="0"/>
              </a:rPr>
              <a:t>2.7</a:t>
            </a:r>
            <a:r>
              <a:rPr lang="en-US" sz="2800" b="1" baseline="30000" dirty="0">
                <a:solidFill>
                  <a:srgbClr val="3366FF"/>
                </a:solidFill>
                <a:latin typeface="+mn-lt"/>
                <a:cs typeface="ＭＳ Ｐゴシック" charset="0"/>
              </a:rPr>
              <a:t>o</a:t>
            </a:r>
            <a:r>
              <a:rPr lang="en-US" sz="2800" b="1" dirty="0">
                <a:solidFill>
                  <a:srgbClr val="3366FF"/>
                </a:solidFill>
                <a:latin typeface="+mn-lt"/>
                <a:cs typeface="ＭＳ Ｐゴシック" charset="0"/>
              </a:rPr>
              <a:t>K</a:t>
            </a:r>
          </a:p>
        </p:txBody>
      </p:sp>
      <p:sp>
        <p:nvSpPr>
          <p:cNvPr id="9" name="Text Box 24"/>
          <p:cNvSpPr txBox="1">
            <a:spLocks noChangeArrowheads="1"/>
          </p:cNvSpPr>
          <p:nvPr/>
        </p:nvSpPr>
        <p:spPr bwMode="auto">
          <a:xfrm>
            <a:off x="152400" y="1524000"/>
            <a:ext cx="261612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b="1" dirty="0" smtClean="0">
                <a:solidFill>
                  <a:srgbClr val="3366FF"/>
                </a:solidFill>
                <a:latin typeface="+mn-lt"/>
                <a:cs typeface="ＭＳ Ｐゴシック" charset="0"/>
              </a:rPr>
              <a:t>T = 300,000 years</a:t>
            </a:r>
            <a:endParaRPr lang="en-US" sz="2800" b="1" dirty="0">
              <a:solidFill>
                <a:srgbClr val="3366FF"/>
              </a:solidFill>
              <a:latin typeface="+mn-lt"/>
              <a:cs typeface="ＭＳ Ｐゴシック" charset="0"/>
            </a:endParaRPr>
          </a:p>
          <a:p>
            <a:pPr>
              <a:defRPr/>
            </a:pPr>
            <a:r>
              <a:rPr lang="en-US" sz="2800" b="1" dirty="0" smtClean="0">
                <a:solidFill>
                  <a:srgbClr val="3366FF"/>
                </a:solidFill>
                <a:latin typeface="+mn-lt"/>
                <a:cs typeface="ＭＳ Ｐゴシック" charset="0"/>
              </a:rPr>
              <a:t>3000</a:t>
            </a:r>
            <a:r>
              <a:rPr lang="en-US" sz="2800" b="1" baseline="30000" dirty="0" smtClean="0">
                <a:solidFill>
                  <a:srgbClr val="3366FF"/>
                </a:solidFill>
                <a:latin typeface="+mn-lt"/>
                <a:cs typeface="ＭＳ Ｐゴシック" charset="0"/>
              </a:rPr>
              <a:t>o</a:t>
            </a:r>
            <a:r>
              <a:rPr lang="en-US" sz="2800" b="1" dirty="0" smtClean="0">
                <a:solidFill>
                  <a:srgbClr val="3366FF"/>
                </a:solidFill>
                <a:latin typeface="+mn-lt"/>
                <a:cs typeface="ＭＳ Ｐゴシック" charset="0"/>
              </a:rPr>
              <a:t>K</a:t>
            </a:r>
            <a:endParaRPr lang="en-US" sz="2800" b="1" dirty="0">
              <a:solidFill>
                <a:srgbClr val="3366FF"/>
              </a:solidFill>
              <a:latin typeface="+mn-lt"/>
              <a:cs typeface="ＭＳ Ｐゴシック" charset="0"/>
            </a:endParaRPr>
          </a:p>
        </p:txBody>
      </p:sp>
      <p:sp>
        <p:nvSpPr>
          <p:cNvPr id="2" name="Right Arrow 1"/>
          <p:cNvSpPr/>
          <p:nvPr/>
        </p:nvSpPr>
        <p:spPr bwMode="auto">
          <a:xfrm>
            <a:off x="3581400" y="1828800"/>
            <a:ext cx="1524000" cy="1908155"/>
          </a:xfrm>
          <a:prstGeom prst="rightArrow">
            <a:avLst>
              <a:gd name="adj1" fmla="val 30393"/>
              <a:gd name="adj2" fmla="val 50000"/>
            </a:avLst>
          </a:prstGeom>
          <a:noFill/>
          <a:ln w="50800" cap="flat" cmpd="sng" algn="ctr">
            <a:solidFill>
              <a:srgbClr val="FF9900"/>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mn-lt"/>
              <a:ea typeface="ＭＳ Ｐゴシック" charset="0"/>
            </a:endParaRPr>
          </a:p>
        </p:txBody>
      </p:sp>
    </p:spTree>
    <p:extLst>
      <p:ext uri="{BB962C8B-B14F-4D97-AF65-F5344CB8AC3E}">
        <p14:creationId xmlns:p14="http://schemas.microsoft.com/office/powerpoint/2010/main" val="32981576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half" idx="10"/>
          </p:nvPr>
        </p:nvSpPr>
        <p:spPr/>
        <p:txBody>
          <a:bodyPr/>
          <a:lstStyle/>
          <a:p>
            <a:r>
              <a:rPr lang="en-US"/>
              <a:t>2/27/2007</a:t>
            </a:r>
          </a:p>
        </p:txBody>
      </p:sp>
      <p:sp>
        <p:nvSpPr>
          <p:cNvPr id="5" name="Footer Placeholder 2"/>
          <p:cNvSpPr>
            <a:spLocks noGrp="1"/>
          </p:cNvSpPr>
          <p:nvPr>
            <p:ph type="ftr" sz="quarter" idx="11"/>
          </p:nvPr>
        </p:nvSpPr>
        <p:spPr/>
        <p:txBody>
          <a:bodyPr/>
          <a:lstStyle/>
          <a:p>
            <a:r>
              <a:rPr lang="en-US"/>
              <a:t>Katsushi Arisaka</a:t>
            </a:r>
          </a:p>
        </p:txBody>
      </p:sp>
      <p:sp>
        <p:nvSpPr>
          <p:cNvPr id="6" name="Slide Number Placeholder 3"/>
          <p:cNvSpPr>
            <a:spLocks noGrp="1"/>
          </p:cNvSpPr>
          <p:nvPr>
            <p:ph type="sldNum" sz="quarter" idx="12"/>
          </p:nvPr>
        </p:nvSpPr>
        <p:spPr/>
        <p:txBody>
          <a:bodyPr/>
          <a:lstStyle/>
          <a:p>
            <a:fld id="{A933CF13-7D85-D94A-ABAF-0F3FE22A162F}" type="slidenum">
              <a:rPr lang="en-US"/>
              <a:pPr/>
              <a:t>35</a:t>
            </a:fld>
            <a:endParaRPr lang="en-US"/>
          </a:p>
        </p:txBody>
      </p:sp>
      <p:sp>
        <p:nvSpPr>
          <p:cNvPr id="3272706" name="Text Box 2"/>
          <p:cNvSpPr txBox="1">
            <a:spLocks noChangeArrowheads="1"/>
          </p:cNvSpPr>
          <p:nvPr/>
        </p:nvSpPr>
        <p:spPr bwMode="auto">
          <a:xfrm>
            <a:off x="320675" y="76200"/>
            <a:ext cx="8880475" cy="58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lvl1pPr algn="l" defTabSz="966788">
              <a:defRPr sz="2400">
                <a:solidFill>
                  <a:schemeClr val="tx1"/>
                </a:solidFill>
                <a:latin typeface="Times New Roman" charset="0"/>
                <a:ea typeface="ＭＳ Ｐゴシック" charset="0"/>
              </a:defRPr>
            </a:lvl1pPr>
            <a:lvl2pPr marL="482600" algn="l" defTabSz="966788">
              <a:defRPr sz="2400">
                <a:solidFill>
                  <a:schemeClr val="tx1"/>
                </a:solidFill>
                <a:latin typeface="Times New Roman" charset="0"/>
                <a:ea typeface="ＭＳ Ｐゴシック" charset="0"/>
              </a:defRPr>
            </a:lvl2pPr>
            <a:lvl3pPr marL="966788" algn="l" defTabSz="966788">
              <a:defRPr sz="2400">
                <a:solidFill>
                  <a:schemeClr val="tx1"/>
                </a:solidFill>
                <a:latin typeface="Times New Roman" charset="0"/>
                <a:ea typeface="ＭＳ Ｐゴシック" charset="0"/>
              </a:defRPr>
            </a:lvl3pPr>
            <a:lvl4pPr marL="1449388" algn="l" defTabSz="966788">
              <a:defRPr sz="2400">
                <a:solidFill>
                  <a:schemeClr val="tx1"/>
                </a:solidFill>
                <a:latin typeface="Times New Roman" charset="0"/>
                <a:ea typeface="ＭＳ Ｐゴシック" charset="0"/>
              </a:defRPr>
            </a:lvl4pPr>
            <a:lvl5pPr marL="1933575" algn="l" defTabSz="966788">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200">
                <a:solidFill>
                  <a:srgbClr val="A50021"/>
                </a:solidFill>
                <a:latin typeface="Tahoma" charset="0"/>
              </a:rPr>
              <a:t>The CMB Spectrum by FIRAS</a:t>
            </a:r>
          </a:p>
        </p:txBody>
      </p:sp>
      <p:pic>
        <p:nvPicPr>
          <p:cNvPr id="3272710" name="Picture 6" descr="spectr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838200"/>
            <a:ext cx="7239000" cy="604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34862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r>
              <a:rPr lang="en-US" smtClean="0"/>
              <a:t>6/23/2011</a:t>
            </a:r>
            <a:endParaRPr lang="en-US"/>
          </a:p>
        </p:txBody>
      </p:sp>
      <p:sp>
        <p:nvSpPr>
          <p:cNvPr id="4" name="Footer Placeholder 2"/>
          <p:cNvSpPr>
            <a:spLocks noGrp="1"/>
          </p:cNvSpPr>
          <p:nvPr>
            <p:ph type="ftr" sz="quarter" idx="11"/>
          </p:nvPr>
        </p:nvSpPr>
        <p:spPr/>
        <p:txBody>
          <a:bodyPr/>
          <a:lstStyle/>
          <a:p>
            <a:r>
              <a:rPr lang="en-US"/>
              <a:t>Katsushi Arisaka</a:t>
            </a:r>
          </a:p>
        </p:txBody>
      </p:sp>
      <p:sp>
        <p:nvSpPr>
          <p:cNvPr id="5" name="Slide Number Placeholder 3"/>
          <p:cNvSpPr>
            <a:spLocks noGrp="1"/>
          </p:cNvSpPr>
          <p:nvPr>
            <p:ph type="sldNum" sz="quarter" idx="12"/>
          </p:nvPr>
        </p:nvSpPr>
        <p:spPr/>
        <p:txBody>
          <a:bodyPr/>
          <a:lstStyle/>
          <a:p>
            <a:fld id="{6AE119ED-F722-FC4F-AEE3-401A3C1D3F9C}" type="slidenum">
              <a:rPr lang="en-US"/>
              <a:pPr/>
              <a:t>36</a:t>
            </a:fld>
            <a:endParaRPr lang="en-US"/>
          </a:p>
        </p:txBody>
      </p:sp>
      <p:sp>
        <p:nvSpPr>
          <p:cNvPr id="3520514" name="Rectangle 2"/>
          <p:cNvSpPr>
            <a:spLocks noChangeArrowheads="1"/>
          </p:cNvSpPr>
          <p:nvPr/>
        </p:nvSpPr>
        <p:spPr bwMode="auto">
          <a:xfrm>
            <a:off x="1447800" y="2743200"/>
            <a:ext cx="6400800" cy="14478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40" tIns="48320" rIns="96640" bIns="48320" anchor="ctr"/>
          <a:lstStyle/>
          <a:p>
            <a:pPr algn="ctr" defTabSz="966788">
              <a:lnSpc>
                <a:spcPct val="80000"/>
              </a:lnSpc>
            </a:pPr>
            <a:r>
              <a:rPr lang="en-US" sz="4000" b="1" dirty="0" smtClean="0">
                <a:solidFill>
                  <a:srgbClr val="A50021"/>
                </a:solidFill>
                <a:latin typeface="Tahoma" charset="0"/>
              </a:rPr>
              <a:t>Inflation</a:t>
            </a:r>
            <a:endParaRPr lang="en-US" sz="4000" b="1" dirty="0">
              <a:solidFill>
                <a:srgbClr val="A50021"/>
              </a:solidFill>
              <a:latin typeface="Tahoma" charset="0"/>
            </a:endParaRPr>
          </a:p>
        </p:txBody>
      </p:sp>
    </p:spTree>
    <p:extLst>
      <p:ext uri="{BB962C8B-B14F-4D97-AF65-F5344CB8AC3E}">
        <p14:creationId xmlns:p14="http://schemas.microsoft.com/office/powerpoint/2010/main" val="347083617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2E28B6F-8609-FE49-8ECD-4AF544543483}" type="datetime1">
              <a:rPr lang="en-US" smtClean="0"/>
              <a:t>11/14/12</a:t>
            </a:fld>
            <a:endParaRPr lang="en-US"/>
          </a:p>
        </p:txBody>
      </p:sp>
      <p:sp>
        <p:nvSpPr>
          <p:cNvPr id="5" name="Footer Placeholder 4"/>
          <p:cNvSpPr>
            <a:spLocks noGrp="1"/>
          </p:cNvSpPr>
          <p:nvPr>
            <p:ph type="ftr" sz="quarter" idx="11"/>
          </p:nvPr>
        </p:nvSpPr>
        <p:spPr/>
        <p:txBody>
          <a:bodyPr/>
          <a:lstStyle/>
          <a:p>
            <a:r>
              <a:rPr lang="en-US"/>
              <a:t>Katsushi Arisaka</a:t>
            </a:r>
          </a:p>
        </p:txBody>
      </p:sp>
      <p:sp>
        <p:nvSpPr>
          <p:cNvPr id="6" name="Slide Number Placeholder 5"/>
          <p:cNvSpPr>
            <a:spLocks noGrp="1"/>
          </p:cNvSpPr>
          <p:nvPr>
            <p:ph type="sldNum" sz="quarter" idx="12"/>
          </p:nvPr>
        </p:nvSpPr>
        <p:spPr/>
        <p:txBody>
          <a:bodyPr/>
          <a:lstStyle/>
          <a:p>
            <a:fld id="{3C5AA0F0-1CDD-2F4C-8BA7-66285693BC4A}" type="slidenum">
              <a:rPr lang="en-US"/>
              <a:pPr/>
              <a:t>37</a:t>
            </a:fld>
            <a:endParaRPr lang="en-US"/>
          </a:p>
        </p:txBody>
      </p:sp>
      <p:sp>
        <p:nvSpPr>
          <p:cNvPr id="2957314" name="Rectangle 2"/>
          <p:cNvSpPr>
            <a:spLocks noGrp="1" noChangeArrowheads="1"/>
          </p:cNvSpPr>
          <p:nvPr>
            <p:ph type="title"/>
          </p:nvPr>
        </p:nvSpPr>
        <p:spPr/>
        <p:txBody>
          <a:bodyPr/>
          <a:lstStyle/>
          <a:p>
            <a:r>
              <a:rPr lang="en-US" sz="3200"/>
              <a:t>Two Fundamental Problem </a:t>
            </a:r>
            <a:br>
              <a:rPr lang="en-US" sz="3200"/>
            </a:br>
            <a:r>
              <a:rPr lang="en-US" sz="3200"/>
              <a:t>of Big Bang Cosmology</a:t>
            </a:r>
          </a:p>
        </p:txBody>
      </p:sp>
      <p:sp>
        <p:nvSpPr>
          <p:cNvPr id="2957315" name="Rectangle 3"/>
          <p:cNvSpPr>
            <a:spLocks noGrp="1" noChangeArrowheads="1"/>
          </p:cNvSpPr>
          <p:nvPr>
            <p:ph type="body" idx="1"/>
          </p:nvPr>
        </p:nvSpPr>
        <p:spPr>
          <a:xfrm>
            <a:off x="152400" y="1295400"/>
            <a:ext cx="9340850" cy="5619750"/>
          </a:xfrm>
        </p:spPr>
        <p:txBody>
          <a:bodyPr/>
          <a:lstStyle/>
          <a:p>
            <a:pPr>
              <a:lnSpc>
                <a:spcPct val="80000"/>
              </a:lnSpc>
            </a:pPr>
            <a:r>
              <a:rPr lang="en-US" sz="4400" u="sng" dirty="0">
                <a:solidFill>
                  <a:srgbClr val="FF00FF"/>
                </a:solidFill>
              </a:rPr>
              <a:t>Horizon Problem</a:t>
            </a:r>
          </a:p>
          <a:p>
            <a:pPr lvl="1">
              <a:lnSpc>
                <a:spcPct val="80000"/>
              </a:lnSpc>
            </a:pPr>
            <a:r>
              <a:rPr lang="en-US" sz="4000" dirty="0"/>
              <a:t>At early Universe, Size  &gt;&gt; Horizon.</a:t>
            </a:r>
          </a:p>
          <a:p>
            <a:pPr lvl="1">
              <a:lnSpc>
                <a:spcPct val="80000"/>
              </a:lnSpc>
            </a:pPr>
            <a:r>
              <a:rPr lang="en-US" sz="4000" dirty="0"/>
              <a:t>Why is CMB so uniform in every direction?</a:t>
            </a:r>
          </a:p>
          <a:p>
            <a:pPr>
              <a:lnSpc>
                <a:spcPct val="80000"/>
              </a:lnSpc>
            </a:pPr>
            <a:r>
              <a:rPr lang="en-US" sz="4400" u="sng" dirty="0">
                <a:solidFill>
                  <a:srgbClr val="FF0000"/>
                </a:solidFill>
              </a:rPr>
              <a:t>Flatness Problem</a:t>
            </a:r>
          </a:p>
          <a:p>
            <a:pPr lvl="1">
              <a:lnSpc>
                <a:spcPct val="80000"/>
              </a:lnSpc>
            </a:pPr>
            <a:r>
              <a:rPr lang="en-US" sz="4000" dirty="0">
                <a:sym typeface="Symbol" charset="0"/>
              </a:rPr>
              <a:t>-1 grows </a:t>
            </a:r>
            <a:r>
              <a:rPr lang="en-US" sz="4000" dirty="0" smtClean="0">
                <a:sym typeface="Symbol" charset="0"/>
              </a:rPr>
              <a:t>proportional </a:t>
            </a:r>
            <a:r>
              <a:rPr lang="en-US" sz="4000" dirty="0">
                <a:sym typeface="Symbol" charset="0"/>
              </a:rPr>
              <a:t>to the size of the Universe.</a:t>
            </a:r>
          </a:p>
          <a:p>
            <a:pPr lvl="1">
              <a:lnSpc>
                <a:spcPct val="80000"/>
              </a:lnSpc>
            </a:pPr>
            <a:r>
              <a:rPr lang="en-US" sz="4000" dirty="0">
                <a:sym typeface="Symbol" charset="0"/>
              </a:rPr>
              <a:t>Why is  of today close to 1?</a:t>
            </a:r>
          </a:p>
        </p:txBody>
      </p:sp>
    </p:spTree>
    <p:extLst>
      <p:ext uri="{BB962C8B-B14F-4D97-AF65-F5344CB8AC3E}">
        <p14:creationId xmlns:p14="http://schemas.microsoft.com/office/powerpoint/2010/main" val="29099117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ate Placeholder 3"/>
          <p:cNvSpPr>
            <a:spLocks noGrp="1"/>
          </p:cNvSpPr>
          <p:nvPr>
            <p:ph type="dt" sz="half" idx="10"/>
          </p:nvPr>
        </p:nvSpPr>
        <p:spPr/>
        <p:txBody>
          <a:bodyPr/>
          <a:lstStyle/>
          <a:p>
            <a:fld id="{BFB80C87-7F64-8C4C-B370-8C180EC1F98C}" type="datetime1">
              <a:rPr lang="en-US" smtClean="0"/>
              <a:t>11/14/12</a:t>
            </a:fld>
            <a:endParaRPr lang="en-US"/>
          </a:p>
        </p:txBody>
      </p:sp>
      <p:sp>
        <p:nvSpPr>
          <p:cNvPr id="21" name="Footer Placeholder 4"/>
          <p:cNvSpPr>
            <a:spLocks noGrp="1"/>
          </p:cNvSpPr>
          <p:nvPr>
            <p:ph type="ftr" sz="quarter" idx="11"/>
          </p:nvPr>
        </p:nvSpPr>
        <p:spPr/>
        <p:txBody>
          <a:bodyPr/>
          <a:lstStyle/>
          <a:p>
            <a:r>
              <a:rPr lang="en-US"/>
              <a:t>Katsushi Arisaka</a:t>
            </a:r>
          </a:p>
        </p:txBody>
      </p:sp>
      <p:sp>
        <p:nvSpPr>
          <p:cNvPr id="22" name="Slide Number Placeholder 5"/>
          <p:cNvSpPr>
            <a:spLocks noGrp="1"/>
          </p:cNvSpPr>
          <p:nvPr>
            <p:ph type="sldNum" sz="quarter" idx="12"/>
          </p:nvPr>
        </p:nvSpPr>
        <p:spPr/>
        <p:txBody>
          <a:bodyPr/>
          <a:lstStyle/>
          <a:p>
            <a:fld id="{3C8C7289-70A1-314D-8619-1108D3C93EA5}" type="slidenum">
              <a:rPr lang="en-US"/>
              <a:pPr/>
              <a:t>38</a:t>
            </a:fld>
            <a:endParaRPr lang="en-US"/>
          </a:p>
        </p:txBody>
      </p:sp>
      <p:sp>
        <p:nvSpPr>
          <p:cNvPr id="3516418" name="Rectangle 2"/>
          <p:cNvSpPr>
            <a:spLocks noGrp="1" noChangeArrowheads="1"/>
          </p:cNvSpPr>
          <p:nvPr>
            <p:ph type="title"/>
          </p:nvPr>
        </p:nvSpPr>
        <p:spPr/>
        <p:txBody>
          <a:bodyPr/>
          <a:lstStyle/>
          <a:p>
            <a:r>
              <a:rPr lang="en-US"/>
              <a:t>Expansion of Universe</a:t>
            </a:r>
          </a:p>
        </p:txBody>
      </p:sp>
      <p:sp>
        <p:nvSpPr>
          <p:cNvPr id="3516419" name="Line 3"/>
          <p:cNvSpPr>
            <a:spLocks noChangeShapeType="1"/>
          </p:cNvSpPr>
          <p:nvPr/>
        </p:nvSpPr>
        <p:spPr bwMode="auto">
          <a:xfrm flipV="1">
            <a:off x="1976438" y="6232525"/>
            <a:ext cx="6826250" cy="36513"/>
          </a:xfrm>
          <a:prstGeom prst="line">
            <a:avLst/>
          </a:prstGeom>
          <a:noFill/>
          <a:ln w="50800">
            <a:solidFill>
              <a:srgbClr val="CC33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16420" name="Line 4"/>
          <p:cNvSpPr>
            <a:spLocks noChangeShapeType="1"/>
          </p:cNvSpPr>
          <p:nvPr/>
        </p:nvSpPr>
        <p:spPr bwMode="auto">
          <a:xfrm rot="5400000" flipV="1">
            <a:off x="-450849" y="3844925"/>
            <a:ext cx="4875212" cy="26987"/>
          </a:xfrm>
          <a:prstGeom prst="line">
            <a:avLst/>
          </a:prstGeom>
          <a:noFill/>
          <a:ln w="50800">
            <a:solidFill>
              <a:srgbClr val="CC330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16421" name="Text Box 5"/>
          <p:cNvSpPr txBox="1">
            <a:spLocks noChangeArrowheads="1"/>
          </p:cNvSpPr>
          <p:nvPr/>
        </p:nvSpPr>
        <p:spPr bwMode="auto">
          <a:xfrm>
            <a:off x="8389938" y="6403975"/>
            <a:ext cx="10144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latin typeface="Arial" charset="0"/>
              </a:rPr>
              <a:t>Time</a:t>
            </a:r>
          </a:p>
        </p:txBody>
      </p:sp>
      <p:sp>
        <p:nvSpPr>
          <p:cNvPr id="3516422" name="Text Box 6"/>
          <p:cNvSpPr txBox="1">
            <a:spLocks noChangeArrowheads="1"/>
          </p:cNvSpPr>
          <p:nvPr/>
        </p:nvSpPr>
        <p:spPr bwMode="auto">
          <a:xfrm>
            <a:off x="806450" y="1514475"/>
            <a:ext cx="8953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latin typeface="Arial" charset="0"/>
              </a:rPr>
              <a:t>Size</a:t>
            </a:r>
          </a:p>
        </p:txBody>
      </p:sp>
      <p:sp>
        <p:nvSpPr>
          <p:cNvPr id="3516423" name="Freeform 7"/>
          <p:cNvSpPr>
            <a:spLocks/>
          </p:cNvSpPr>
          <p:nvPr/>
        </p:nvSpPr>
        <p:spPr bwMode="auto">
          <a:xfrm>
            <a:off x="2014538" y="2093913"/>
            <a:ext cx="6496050" cy="4148137"/>
          </a:xfrm>
          <a:custGeom>
            <a:avLst/>
            <a:gdLst>
              <a:gd name="T0" fmla="*/ 0 w 3201"/>
              <a:gd name="T1" fmla="*/ 2198 h 2198"/>
              <a:gd name="T2" fmla="*/ 149 w 3201"/>
              <a:gd name="T3" fmla="*/ 1497 h 2198"/>
              <a:gd name="T4" fmla="*/ 743 w 3201"/>
              <a:gd name="T5" fmla="*/ 796 h 2198"/>
              <a:gd name="T6" fmla="*/ 1823 w 3201"/>
              <a:gd name="T7" fmla="*/ 262 h 2198"/>
              <a:gd name="T8" fmla="*/ 3201 w 3201"/>
              <a:gd name="T9" fmla="*/ 0 h 2198"/>
            </a:gdLst>
            <a:ahLst/>
            <a:cxnLst>
              <a:cxn ang="0">
                <a:pos x="T0" y="T1"/>
              </a:cxn>
              <a:cxn ang="0">
                <a:pos x="T2" y="T3"/>
              </a:cxn>
              <a:cxn ang="0">
                <a:pos x="T4" y="T5"/>
              </a:cxn>
              <a:cxn ang="0">
                <a:pos x="T6" y="T7"/>
              </a:cxn>
              <a:cxn ang="0">
                <a:pos x="T8" y="T9"/>
              </a:cxn>
            </a:cxnLst>
            <a:rect l="0" t="0" r="r" b="b"/>
            <a:pathLst>
              <a:path w="3201" h="2198">
                <a:moveTo>
                  <a:pt x="0" y="2198"/>
                </a:moveTo>
                <a:cubicBezTo>
                  <a:pt x="12" y="1964"/>
                  <a:pt x="25" y="1730"/>
                  <a:pt x="149" y="1497"/>
                </a:cubicBezTo>
                <a:cubicBezTo>
                  <a:pt x="273" y="1264"/>
                  <a:pt x="464" y="1002"/>
                  <a:pt x="743" y="796"/>
                </a:cubicBezTo>
                <a:cubicBezTo>
                  <a:pt x="1022" y="590"/>
                  <a:pt x="1414" y="395"/>
                  <a:pt x="1823" y="262"/>
                </a:cubicBezTo>
                <a:cubicBezTo>
                  <a:pt x="2232" y="129"/>
                  <a:pt x="2972" y="44"/>
                  <a:pt x="3201" y="0"/>
                </a:cubicBezTo>
              </a:path>
            </a:pathLst>
          </a:custGeom>
          <a:noFill/>
          <a:ln w="50800" cap="flat" cmpd="sng">
            <a:solidFill>
              <a:srgbClr val="FF6600"/>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grpSp>
        <p:nvGrpSpPr>
          <p:cNvPr id="3516424" name="Group 8"/>
          <p:cNvGrpSpPr>
            <a:grpSpLocks/>
          </p:cNvGrpSpPr>
          <p:nvPr/>
        </p:nvGrpSpPr>
        <p:grpSpPr bwMode="auto">
          <a:xfrm>
            <a:off x="2027238" y="1620838"/>
            <a:ext cx="6221412" cy="4638675"/>
            <a:chOff x="1277" y="1021"/>
            <a:chExt cx="3919" cy="2922"/>
          </a:xfrm>
        </p:grpSpPr>
        <p:sp>
          <p:nvSpPr>
            <p:cNvPr id="3516425" name="Line 9"/>
            <p:cNvSpPr>
              <a:spLocks noChangeShapeType="1"/>
            </p:cNvSpPr>
            <p:nvPr/>
          </p:nvSpPr>
          <p:spPr bwMode="auto">
            <a:xfrm flipV="1">
              <a:off x="1277" y="1021"/>
              <a:ext cx="3919" cy="2922"/>
            </a:xfrm>
            <a:prstGeom prst="line">
              <a:avLst/>
            </a:prstGeom>
            <a:noFill/>
            <a:ln w="508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16426" name="Text Box 10"/>
            <p:cNvSpPr txBox="1">
              <a:spLocks noChangeArrowheads="1"/>
            </p:cNvSpPr>
            <p:nvPr/>
          </p:nvSpPr>
          <p:spPr bwMode="auto">
            <a:xfrm>
              <a:off x="3514" y="2347"/>
              <a:ext cx="121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cap="rnd">
                  <a:solidFill>
                    <a:srgbClr val="FFCC00"/>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400">
                  <a:solidFill>
                    <a:srgbClr val="FF0000"/>
                  </a:solidFill>
                  <a:latin typeface="Arial" charset="0"/>
                </a:rPr>
                <a:t>Horizon </a:t>
              </a:r>
            </a:p>
          </p:txBody>
        </p:sp>
        <p:sp>
          <p:nvSpPr>
            <p:cNvPr id="3516427" name="Text Box 11"/>
            <p:cNvSpPr txBox="1">
              <a:spLocks noChangeArrowheads="1"/>
            </p:cNvSpPr>
            <p:nvPr/>
          </p:nvSpPr>
          <p:spPr bwMode="auto">
            <a:xfrm>
              <a:off x="4495" y="2334"/>
              <a:ext cx="60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FF0000"/>
                  </a:solidFill>
                  <a:latin typeface="Arial" charset="0"/>
                  <a:sym typeface="Symbol" charset="0"/>
                </a:rPr>
                <a:t> cT</a:t>
              </a:r>
            </a:p>
          </p:txBody>
        </p:sp>
      </p:grpSp>
      <p:sp>
        <p:nvSpPr>
          <p:cNvPr id="3516428" name="Text Box 12"/>
          <p:cNvSpPr txBox="1">
            <a:spLocks noChangeArrowheads="1"/>
          </p:cNvSpPr>
          <p:nvPr/>
        </p:nvSpPr>
        <p:spPr bwMode="auto">
          <a:xfrm>
            <a:off x="6426200" y="6372225"/>
            <a:ext cx="1081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solidFill>
                  <a:schemeClr val="bg2"/>
                </a:solidFill>
                <a:latin typeface="Arial" charset="0"/>
              </a:rPr>
              <a:t>Today</a:t>
            </a:r>
          </a:p>
        </p:txBody>
      </p:sp>
      <p:sp>
        <p:nvSpPr>
          <p:cNvPr id="3516429" name="Text Box 13"/>
          <p:cNvSpPr txBox="1">
            <a:spLocks noChangeArrowheads="1"/>
          </p:cNvSpPr>
          <p:nvPr/>
        </p:nvSpPr>
        <p:spPr bwMode="auto">
          <a:xfrm>
            <a:off x="1293813" y="6373813"/>
            <a:ext cx="16716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solidFill>
                  <a:schemeClr val="bg2"/>
                </a:solidFill>
                <a:latin typeface="Arial" charset="0"/>
              </a:rPr>
              <a:t>Beginning</a:t>
            </a:r>
          </a:p>
        </p:txBody>
      </p:sp>
      <p:grpSp>
        <p:nvGrpSpPr>
          <p:cNvPr id="3516430" name="Group 14"/>
          <p:cNvGrpSpPr>
            <a:grpSpLocks/>
          </p:cNvGrpSpPr>
          <p:nvPr/>
        </p:nvGrpSpPr>
        <p:grpSpPr bwMode="auto">
          <a:xfrm>
            <a:off x="2863850" y="3178175"/>
            <a:ext cx="1511300" cy="3592513"/>
            <a:chOff x="1804" y="2002"/>
            <a:chExt cx="952" cy="2263"/>
          </a:xfrm>
        </p:grpSpPr>
        <p:sp>
          <p:nvSpPr>
            <p:cNvPr id="3516431" name="Line 15"/>
            <p:cNvSpPr>
              <a:spLocks noChangeShapeType="1"/>
            </p:cNvSpPr>
            <p:nvPr/>
          </p:nvSpPr>
          <p:spPr bwMode="auto">
            <a:xfrm>
              <a:off x="2175" y="2002"/>
              <a:ext cx="0" cy="1930"/>
            </a:xfrm>
            <a:prstGeom prst="line">
              <a:avLst/>
            </a:prstGeom>
            <a:noFill/>
            <a:ln w="76200">
              <a:solidFill>
                <a:srgbClr val="00CC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16432" name="Rectangle 16"/>
            <p:cNvSpPr>
              <a:spLocks noChangeArrowheads="1"/>
            </p:cNvSpPr>
            <p:nvPr/>
          </p:nvSpPr>
          <p:spPr bwMode="auto">
            <a:xfrm>
              <a:off x="1804" y="4015"/>
              <a:ext cx="95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00CCFF"/>
                  </a:solidFill>
                  <a:latin typeface="Arial" charset="0"/>
                </a:rPr>
                <a:t>300k Years</a:t>
              </a:r>
            </a:p>
          </p:txBody>
        </p:sp>
      </p:grpSp>
      <p:grpSp>
        <p:nvGrpSpPr>
          <p:cNvPr id="3516436" name="Group 20"/>
          <p:cNvGrpSpPr>
            <a:grpSpLocks/>
          </p:cNvGrpSpPr>
          <p:nvPr/>
        </p:nvGrpSpPr>
        <p:grpSpPr bwMode="auto">
          <a:xfrm>
            <a:off x="3886200" y="5181600"/>
            <a:ext cx="2125663" cy="976313"/>
            <a:chOff x="2304" y="3264"/>
            <a:chExt cx="1339" cy="615"/>
          </a:xfrm>
        </p:grpSpPr>
        <p:sp>
          <p:nvSpPr>
            <p:cNvPr id="3516434" name="Text Box 18"/>
            <p:cNvSpPr txBox="1">
              <a:spLocks noChangeArrowheads="1"/>
            </p:cNvSpPr>
            <p:nvPr/>
          </p:nvSpPr>
          <p:spPr bwMode="auto">
            <a:xfrm>
              <a:off x="2544" y="3408"/>
              <a:ext cx="109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ja-JP" sz="2400">
                  <a:latin typeface="Arial" charset="0"/>
                  <a:cs typeface="ＭＳ Ｐゴシック" charset="0"/>
                </a:rPr>
                <a:t>Within 1</a:t>
              </a:r>
              <a:r>
                <a:rPr lang="en-US" altLang="ja-JP" sz="2400" baseline="30000">
                  <a:latin typeface="Arial" charset="0"/>
                  <a:cs typeface="ＭＳ Ｐゴシック" charset="0"/>
                </a:rPr>
                <a:t>o</a:t>
              </a:r>
              <a:endParaRPr lang="ja-JP" altLang="en-US" sz="2400" baseline="30000">
                <a:latin typeface="Arial" charset="0"/>
                <a:cs typeface="ＭＳ Ｐゴシック" charset="0"/>
              </a:endParaRPr>
            </a:p>
          </p:txBody>
        </p:sp>
        <p:sp>
          <p:nvSpPr>
            <p:cNvPr id="3516435" name="AutoShape 19"/>
            <p:cNvSpPr>
              <a:spLocks/>
            </p:cNvSpPr>
            <p:nvPr/>
          </p:nvSpPr>
          <p:spPr bwMode="auto">
            <a:xfrm>
              <a:off x="2304" y="3264"/>
              <a:ext cx="230" cy="615"/>
            </a:xfrm>
            <a:prstGeom prst="rightBrace">
              <a:avLst>
                <a:gd name="adj1" fmla="val 22283"/>
                <a:gd name="adj2" fmla="val 50000"/>
              </a:avLst>
            </a:prstGeom>
            <a:noFill/>
            <a:ln w="508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3" name="Group 20"/>
          <p:cNvGrpSpPr>
            <a:grpSpLocks/>
          </p:cNvGrpSpPr>
          <p:nvPr/>
        </p:nvGrpSpPr>
        <p:grpSpPr bwMode="auto">
          <a:xfrm>
            <a:off x="3581399" y="3657600"/>
            <a:ext cx="1524000" cy="2438400"/>
            <a:chOff x="2304" y="3264"/>
            <a:chExt cx="960" cy="615"/>
          </a:xfrm>
        </p:grpSpPr>
        <p:sp>
          <p:nvSpPr>
            <p:cNvPr id="24" name="Text Box 18"/>
            <p:cNvSpPr txBox="1">
              <a:spLocks noChangeArrowheads="1"/>
            </p:cNvSpPr>
            <p:nvPr/>
          </p:nvSpPr>
          <p:spPr bwMode="auto">
            <a:xfrm>
              <a:off x="2496" y="3514"/>
              <a:ext cx="768"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altLang="ja-JP" sz="2400" dirty="0" smtClean="0">
                  <a:solidFill>
                    <a:srgbClr val="008000"/>
                  </a:solidFill>
                  <a:latin typeface="Arial" charset="0"/>
                  <a:cs typeface="ＭＳ Ｐゴシック" charset="0"/>
                </a:rPr>
                <a:t>360</a:t>
              </a:r>
              <a:r>
                <a:rPr lang="en-US" altLang="ja-JP" sz="2400" baseline="30000" dirty="0" smtClean="0">
                  <a:solidFill>
                    <a:srgbClr val="008000"/>
                  </a:solidFill>
                  <a:latin typeface="Arial" charset="0"/>
                  <a:cs typeface="ＭＳ Ｐゴシック" charset="0"/>
                </a:rPr>
                <a:t>o</a:t>
              </a:r>
              <a:endParaRPr lang="ja-JP" altLang="en-US" sz="2400" baseline="30000" dirty="0">
                <a:solidFill>
                  <a:srgbClr val="008000"/>
                </a:solidFill>
                <a:latin typeface="Arial" charset="0"/>
                <a:cs typeface="ＭＳ Ｐゴシック" charset="0"/>
              </a:endParaRPr>
            </a:p>
          </p:txBody>
        </p:sp>
        <p:sp>
          <p:nvSpPr>
            <p:cNvPr id="25" name="AutoShape 19"/>
            <p:cNvSpPr>
              <a:spLocks/>
            </p:cNvSpPr>
            <p:nvPr/>
          </p:nvSpPr>
          <p:spPr bwMode="auto">
            <a:xfrm>
              <a:off x="2304" y="3264"/>
              <a:ext cx="230" cy="615"/>
            </a:xfrm>
            <a:prstGeom prst="rightBrace">
              <a:avLst>
                <a:gd name="adj1" fmla="val 22283"/>
                <a:gd name="adj2" fmla="val 50000"/>
              </a:avLst>
            </a:prstGeom>
            <a:noFill/>
            <a:ln w="508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8000"/>
                </a:solidFill>
              </a:endParaRPr>
            </a:p>
          </p:txBody>
        </p:sp>
      </p:grpSp>
    </p:spTree>
    <p:extLst>
      <p:ext uri="{BB962C8B-B14F-4D97-AF65-F5344CB8AC3E}">
        <p14:creationId xmlns:p14="http://schemas.microsoft.com/office/powerpoint/2010/main" val="234818641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516430"/>
                                        </p:tgtEl>
                                        <p:attrNameLst>
                                          <p:attrName>style.visibility</p:attrName>
                                        </p:attrNameLst>
                                      </p:cBhvr>
                                      <p:to>
                                        <p:strVal val="visible"/>
                                      </p:to>
                                    </p:set>
                                    <p:animEffect transition="in" filter="dissolve">
                                      <p:cBhvr>
                                        <p:cTn id="7" dur="500"/>
                                        <p:tgtEl>
                                          <p:spTgt spid="3516430"/>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16436"/>
                                        </p:tgtEl>
                                        <p:attrNameLst>
                                          <p:attrName>style.visibility</p:attrName>
                                        </p:attrNameLst>
                                      </p:cBhvr>
                                      <p:to>
                                        <p:strVal val="visible"/>
                                      </p:to>
                                    </p:set>
                                    <p:animEffect transition="in" filter="dissolve">
                                      <p:cBhvr>
                                        <p:cTn id="11" dur="500"/>
                                        <p:tgtEl>
                                          <p:spTgt spid="351643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dissolv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half" idx="10"/>
          </p:nvPr>
        </p:nvSpPr>
        <p:spPr/>
        <p:txBody>
          <a:bodyPr/>
          <a:lstStyle/>
          <a:p>
            <a:fld id="{8D478660-D943-9549-8521-F4F5430994D2}" type="datetime1">
              <a:rPr lang="en-US" smtClean="0"/>
              <a:t>11/14/12</a:t>
            </a:fld>
            <a:endParaRPr lang="en-US"/>
          </a:p>
        </p:txBody>
      </p:sp>
      <p:sp>
        <p:nvSpPr>
          <p:cNvPr id="6" name="Footer Placeholder 2"/>
          <p:cNvSpPr>
            <a:spLocks noGrp="1"/>
          </p:cNvSpPr>
          <p:nvPr>
            <p:ph type="ftr" sz="quarter" idx="11"/>
          </p:nvPr>
        </p:nvSpPr>
        <p:spPr/>
        <p:txBody>
          <a:bodyPr/>
          <a:lstStyle/>
          <a:p>
            <a:r>
              <a:rPr lang="en-US"/>
              <a:t>Katsushi Arisaka</a:t>
            </a:r>
          </a:p>
        </p:txBody>
      </p:sp>
      <p:sp>
        <p:nvSpPr>
          <p:cNvPr id="7" name="Slide Number Placeholder 3"/>
          <p:cNvSpPr>
            <a:spLocks noGrp="1"/>
          </p:cNvSpPr>
          <p:nvPr>
            <p:ph type="sldNum" sz="quarter" idx="12"/>
          </p:nvPr>
        </p:nvSpPr>
        <p:spPr/>
        <p:txBody>
          <a:bodyPr/>
          <a:lstStyle/>
          <a:p>
            <a:fld id="{42745036-102E-A746-AB84-7708E06E6693}" type="slidenum">
              <a:rPr lang="en-US"/>
              <a:pPr/>
              <a:t>39</a:t>
            </a:fld>
            <a:endParaRPr lang="en-US"/>
          </a:p>
        </p:txBody>
      </p:sp>
      <p:sp>
        <p:nvSpPr>
          <p:cNvPr id="3371010" name="Text Box 2"/>
          <p:cNvSpPr txBox="1">
            <a:spLocks noChangeArrowheads="1"/>
          </p:cNvSpPr>
          <p:nvPr/>
        </p:nvSpPr>
        <p:spPr bwMode="auto">
          <a:xfrm>
            <a:off x="457200" y="0"/>
            <a:ext cx="8642350" cy="713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lvl1pPr algn="l" defTabSz="966788">
              <a:defRPr sz="2400">
                <a:solidFill>
                  <a:schemeClr val="tx1"/>
                </a:solidFill>
                <a:latin typeface="Times New Roman" charset="0"/>
                <a:ea typeface="ＭＳ Ｐゴシック" charset="0"/>
              </a:defRPr>
            </a:lvl1pPr>
            <a:lvl2pPr marL="482600" algn="l" defTabSz="966788">
              <a:defRPr sz="2400">
                <a:solidFill>
                  <a:schemeClr val="tx1"/>
                </a:solidFill>
                <a:latin typeface="Times New Roman" charset="0"/>
                <a:ea typeface="ＭＳ Ｐゴシック" charset="0"/>
              </a:defRPr>
            </a:lvl2pPr>
            <a:lvl3pPr marL="966788" algn="l" defTabSz="966788">
              <a:defRPr sz="2400">
                <a:solidFill>
                  <a:schemeClr val="tx1"/>
                </a:solidFill>
                <a:latin typeface="Times New Roman" charset="0"/>
                <a:ea typeface="ＭＳ Ｐゴシック" charset="0"/>
              </a:defRPr>
            </a:lvl3pPr>
            <a:lvl4pPr marL="1449388" algn="l" defTabSz="966788">
              <a:defRPr sz="2400">
                <a:solidFill>
                  <a:schemeClr val="tx1"/>
                </a:solidFill>
                <a:latin typeface="Times New Roman" charset="0"/>
                <a:ea typeface="ＭＳ Ｐゴシック" charset="0"/>
              </a:defRPr>
            </a:lvl4pPr>
            <a:lvl5pPr marL="1933575" algn="l" defTabSz="966788">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b="1" dirty="0">
                <a:solidFill>
                  <a:srgbClr val="A50021"/>
                </a:solidFill>
                <a:latin typeface="Tahoma" charset="0"/>
              </a:rPr>
              <a:t>Horizon Problem</a:t>
            </a:r>
          </a:p>
        </p:txBody>
      </p:sp>
      <p:sp>
        <p:nvSpPr>
          <p:cNvPr id="3371011" name="Text Box 3"/>
          <p:cNvSpPr txBox="1">
            <a:spLocks noChangeArrowheads="1"/>
          </p:cNvSpPr>
          <p:nvPr/>
        </p:nvSpPr>
        <p:spPr bwMode="auto">
          <a:xfrm>
            <a:off x="5943600" y="1828800"/>
            <a:ext cx="35433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lvl1pPr algn="l" defTabSz="966788">
              <a:defRPr sz="2400">
                <a:solidFill>
                  <a:schemeClr val="tx1"/>
                </a:solidFill>
                <a:latin typeface="Times New Roman" charset="0"/>
                <a:ea typeface="ＭＳ Ｐゴシック" charset="0"/>
              </a:defRPr>
            </a:lvl1pPr>
            <a:lvl2pPr marL="482600" algn="l" defTabSz="966788">
              <a:defRPr sz="2400">
                <a:solidFill>
                  <a:schemeClr val="tx1"/>
                </a:solidFill>
                <a:latin typeface="Times New Roman" charset="0"/>
                <a:ea typeface="ＭＳ Ｐゴシック" charset="0"/>
              </a:defRPr>
            </a:lvl2pPr>
            <a:lvl3pPr marL="966788" algn="l" defTabSz="966788">
              <a:defRPr sz="2400">
                <a:solidFill>
                  <a:schemeClr val="tx1"/>
                </a:solidFill>
                <a:latin typeface="Times New Roman" charset="0"/>
                <a:ea typeface="ＭＳ Ｐゴシック" charset="0"/>
              </a:defRPr>
            </a:lvl3pPr>
            <a:lvl4pPr marL="1449388" algn="l" defTabSz="966788">
              <a:defRPr sz="2400">
                <a:solidFill>
                  <a:schemeClr val="tx1"/>
                </a:solidFill>
                <a:latin typeface="Times New Roman" charset="0"/>
                <a:ea typeface="ＭＳ Ｐゴシック" charset="0"/>
              </a:defRPr>
            </a:lvl4pPr>
            <a:lvl5pPr marL="1933575" algn="l" defTabSz="966788">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500">
                <a:solidFill>
                  <a:schemeClr val="accent2"/>
                </a:solidFill>
                <a:latin typeface="Arial Narrow" charset="0"/>
              </a:rPr>
              <a:t>The </a:t>
            </a:r>
            <a:r>
              <a:rPr lang="en-US" sz="2500">
                <a:latin typeface="Arial Narrow" charset="0"/>
              </a:rPr>
              <a:t>horizon</a:t>
            </a:r>
            <a:r>
              <a:rPr lang="en-US" sz="2500">
                <a:solidFill>
                  <a:schemeClr val="accent2"/>
                </a:solidFill>
                <a:latin typeface="Arial Narrow" charset="0"/>
              </a:rPr>
              <a:t> problem: When observed in diametrically opposite directions from Earth, cosmic background radiation appears the same even though there hasn</a:t>
            </a:r>
            <a:r>
              <a:rPr lang="ja-JP" altLang="en-US" sz="2500">
                <a:solidFill>
                  <a:schemeClr val="accent2"/>
                </a:solidFill>
                <a:latin typeface="Arial"/>
              </a:rPr>
              <a:t>’</a:t>
            </a:r>
            <a:r>
              <a:rPr lang="en-US" sz="2500">
                <a:solidFill>
                  <a:schemeClr val="accent2"/>
                </a:solidFill>
                <a:latin typeface="Arial Narrow" charset="0"/>
              </a:rPr>
              <a:t>t been enough time since the Big Bang for them to be in thermal contact.</a:t>
            </a:r>
          </a:p>
        </p:txBody>
      </p:sp>
      <p:pic>
        <p:nvPicPr>
          <p:cNvPr id="3371012" name="Picture 4" descr="27_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5670550" cy="6075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73842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Date Placeholder 3"/>
          <p:cNvSpPr>
            <a:spLocks noGrp="1"/>
          </p:cNvSpPr>
          <p:nvPr>
            <p:ph type="dt" sz="quarter" idx="10"/>
          </p:nvPr>
        </p:nvSpPr>
        <p:spPr/>
        <p:txBody>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89F4F88C-9E57-2B48-890E-7F9BF02DC78B}" type="datetime1">
              <a:rPr lang="en-US" sz="1000">
                <a:solidFill>
                  <a:srgbClr val="0000FF"/>
                </a:solidFill>
              </a:rPr>
              <a:pPr eaLnBrk="1" hangingPunct="1"/>
              <a:t>11/14/12</a:t>
            </a:fld>
            <a:endParaRPr lang="en-US" sz="1000">
              <a:solidFill>
                <a:srgbClr val="0000FF"/>
              </a:solidFill>
            </a:endParaRPr>
          </a:p>
        </p:txBody>
      </p:sp>
      <p:sp>
        <p:nvSpPr>
          <p:cNvPr id="69635" name="Footer Placeholder 4"/>
          <p:cNvSpPr>
            <a:spLocks noGrp="1"/>
          </p:cNvSpPr>
          <p:nvPr>
            <p:ph type="ftr" sz="quarter" idx="11"/>
          </p:nvPr>
        </p:nvSpPr>
        <p:spPr/>
        <p:txBody>
          <a:bodyPr/>
          <a:lstStyle/>
          <a:p>
            <a:pPr>
              <a:defRPr/>
            </a:pPr>
            <a:r>
              <a:rPr lang="en-US" sz="1100"/>
              <a:t>Katsushi Arisaka</a:t>
            </a:r>
          </a:p>
        </p:txBody>
      </p:sp>
      <p:sp>
        <p:nvSpPr>
          <p:cNvPr id="69636" name="Slide Number Placeholder 5"/>
          <p:cNvSpPr>
            <a:spLocks noGrp="1"/>
          </p:cNvSpPr>
          <p:nvPr>
            <p:ph type="sldNum" sz="quarter" idx="12"/>
          </p:nvPr>
        </p:nvSpPr>
        <p:spPr/>
        <p:txBody>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A922C4DA-77D9-AA45-B1D6-1C2023053DA4}" type="slidenum">
              <a:rPr lang="en-US" sz="1100">
                <a:solidFill>
                  <a:srgbClr val="0000FF"/>
                </a:solidFill>
              </a:rPr>
              <a:pPr eaLnBrk="1" hangingPunct="1"/>
              <a:t>4</a:t>
            </a:fld>
            <a:endParaRPr lang="en-US" sz="1100">
              <a:solidFill>
                <a:srgbClr val="0000FF"/>
              </a:solidFill>
            </a:endParaRPr>
          </a:p>
        </p:txBody>
      </p:sp>
      <p:sp>
        <p:nvSpPr>
          <p:cNvPr id="52229" name="Rectangle 2"/>
          <p:cNvSpPr>
            <a:spLocks noGrp="1" noChangeArrowheads="1"/>
          </p:cNvSpPr>
          <p:nvPr>
            <p:ph type="title"/>
          </p:nvPr>
        </p:nvSpPr>
        <p:spPr>
          <a:xfrm>
            <a:off x="252413" y="0"/>
            <a:ext cx="9196387" cy="685800"/>
          </a:xfrm>
        </p:spPr>
        <p:txBody>
          <a:bodyPr/>
          <a:lstStyle/>
          <a:p>
            <a:r>
              <a:rPr lang="en-US" sz="3200">
                <a:latin typeface="Tahoma" charset="0"/>
                <a:ea typeface="ＭＳ Ｐゴシック" charset="0"/>
                <a:cs typeface="ＭＳ Ｐゴシック" charset="0"/>
              </a:rPr>
              <a:t>History of Life and the Human beings</a:t>
            </a:r>
          </a:p>
        </p:txBody>
      </p:sp>
      <p:sp>
        <p:nvSpPr>
          <p:cNvPr id="52230" name="Text Box 3"/>
          <p:cNvSpPr txBox="1">
            <a:spLocks noChangeArrowheads="1"/>
          </p:cNvSpPr>
          <p:nvPr/>
        </p:nvSpPr>
        <p:spPr bwMode="auto">
          <a:xfrm>
            <a:off x="744538" y="828675"/>
            <a:ext cx="876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lIns="91424" tIns="45712" rIns="91424" bIns="45712">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400" b="1">
                <a:solidFill>
                  <a:srgbClr val="FF6600"/>
                </a:solidFill>
              </a:rPr>
              <a:t>Time </a:t>
            </a:r>
          </a:p>
        </p:txBody>
      </p:sp>
      <p:sp>
        <p:nvSpPr>
          <p:cNvPr id="52231" name="Line 4"/>
          <p:cNvSpPr>
            <a:spLocks noChangeAspect="1" noChangeShapeType="1"/>
          </p:cNvSpPr>
          <p:nvPr/>
        </p:nvSpPr>
        <p:spPr bwMode="auto">
          <a:xfrm flipH="1">
            <a:off x="744538" y="1033463"/>
            <a:ext cx="0" cy="5838825"/>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52232" name="Line 5"/>
          <p:cNvSpPr>
            <a:spLocks noChangeShapeType="1"/>
          </p:cNvSpPr>
          <p:nvPr/>
        </p:nvSpPr>
        <p:spPr bwMode="auto">
          <a:xfrm>
            <a:off x="744538" y="1238250"/>
            <a:ext cx="203200"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52233" name="Line 6"/>
          <p:cNvSpPr>
            <a:spLocks noChangeShapeType="1"/>
          </p:cNvSpPr>
          <p:nvPr/>
        </p:nvSpPr>
        <p:spPr bwMode="auto">
          <a:xfrm>
            <a:off x="749300" y="1571625"/>
            <a:ext cx="201613"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52234" name="Line 7"/>
          <p:cNvSpPr>
            <a:spLocks noChangeShapeType="1"/>
          </p:cNvSpPr>
          <p:nvPr/>
        </p:nvSpPr>
        <p:spPr bwMode="auto">
          <a:xfrm>
            <a:off x="749300" y="1927225"/>
            <a:ext cx="201613"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52235" name="Line 8"/>
          <p:cNvSpPr>
            <a:spLocks noChangeShapeType="1"/>
          </p:cNvSpPr>
          <p:nvPr/>
        </p:nvSpPr>
        <p:spPr bwMode="auto">
          <a:xfrm>
            <a:off x="757238" y="2262188"/>
            <a:ext cx="203200"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52236" name="Line 9"/>
          <p:cNvSpPr>
            <a:spLocks noChangeShapeType="1"/>
          </p:cNvSpPr>
          <p:nvPr/>
        </p:nvSpPr>
        <p:spPr bwMode="auto">
          <a:xfrm>
            <a:off x="766763" y="2613025"/>
            <a:ext cx="201612"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52237" name="Line 10"/>
          <p:cNvSpPr>
            <a:spLocks noChangeShapeType="1"/>
          </p:cNvSpPr>
          <p:nvPr/>
        </p:nvSpPr>
        <p:spPr bwMode="auto">
          <a:xfrm>
            <a:off x="755650" y="2952750"/>
            <a:ext cx="201613"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52238" name="Line 11"/>
          <p:cNvSpPr>
            <a:spLocks noChangeShapeType="1"/>
          </p:cNvSpPr>
          <p:nvPr/>
        </p:nvSpPr>
        <p:spPr bwMode="auto">
          <a:xfrm>
            <a:off x="763588" y="3298825"/>
            <a:ext cx="203200"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52239" name="Line 12"/>
          <p:cNvSpPr>
            <a:spLocks noChangeShapeType="1"/>
          </p:cNvSpPr>
          <p:nvPr/>
        </p:nvSpPr>
        <p:spPr bwMode="auto">
          <a:xfrm>
            <a:off x="766763" y="3646488"/>
            <a:ext cx="201612"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52240" name="Line 13"/>
          <p:cNvSpPr>
            <a:spLocks noChangeShapeType="1"/>
          </p:cNvSpPr>
          <p:nvPr/>
        </p:nvSpPr>
        <p:spPr bwMode="auto">
          <a:xfrm>
            <a:off x="755650" y="3983038"/>
            <a:ext cx="201613"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52241" name="Line 14"/>
          <p:cNvSpPr>
            <a:spLocks noChangeShapeType="1"/>
          </p:cNvSpPr>
          <p:nvPr/>
        </p:nvSpPr>
        <p:spPr bwMode="auto">
          <a:xfrm>
            <a:off x="744538" y="4311650"/>
            <a:ext cx="203200"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52242" name="Line 15"/>
          <p:cNvSpPr>
            <a:spLocks noChangeShapeType="1"/>
          </p:cNvSpPr>
          <p:nvPr/>
        </p:nvSpPr>
        <p:spPr bwMode="auto">
          <a:xfrm>
            <a:off x="744538" y="4670425"/>
            <a:ext cx="203200"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52243" name="Line 16"/>
          <p:cNvSpPr>
            <a:spLocks noChangeShapeType="1"/>
          </p:cNvSpPr>
          <p:nvPr/>
        </p:nvSpPr>
        <p:spPr bwMode="auto">
          <a:xfrm>
            <a:off x="736600" y="4957763"/>
            <a:ext cx="201613"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52244" name="Line 17"/>
          <p:cNvSpPr>
            <a:spLocks noChangeShapeType="1"/>
          </p:cNvSpPr>
          <p:nvPr/>
        </p:nvSpPr>
        <p:spPr bwMode="auto">
          <a:xfrm>
            <a:off x="736600" y="5256213"/>
            <a:ext cx="201613"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52245" name="Line 18"/>
          <p:cNvSpPr>
            <a:spLocks noChangeShapeType="1"/>
          </p:cNvSpPr>
          <p:nvPr/>
        </p:nvSpPr>
        <p:spPr bwMode="auto">
          <a:xfrm>
            <a:off x="744538" y="5527675"/>
            <a:ext cx="203200"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52246" name="Line 19"/>
          <p:cNvSpPr>
            <a:spLocks noChangeShapeType="1"/>
          </p:cNvSpPr>
          <p:nvPr/>
        </p:nvSpPr>
        <p:spPr bwMode="auto">
          <a:xfrm>
            <a:off x="744538" y="5795963"/>
            <a:ext cx="201612"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52247" name="Line 20"/>
          <p:cNvSpPr>
            <a:spLocks noChangeShapeType="1"/>
          </p:cNvSpPr>
          <p:nvPr/>
        </p:nvSpPr>
        <p:spPr bwMode="auto">
          <a:xfrm>
            <a:off x="733425" y="6135688"/>
            <a:ext cx="201613"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52248" name="Text Box 21"/>
          <p:cNvSpPr txBox="1">
            <a:spLocks noChangeArrowheads="1"/>
          </p:cNvSpPr>
          <p:nvPr/>
        </p:nvSpPr>
        <p:spPr bwMode="auto">
          <a:xfrm>
            <a:off x="973138" y="1082675"/>
            <a:ext cx="1371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lIns="91424" tIns="45712" rIns="91424" bIns="45712">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400" b="1">
                <a:solidFill>
                  <a:srgbClr val="FF6600"/>
                </a:solidFill>
              </a:rPr>
              <a:t>10B</a:t>
            </a:r>
            <a:r>
              <a:rPr lang="en-US" sz="1400" b="1" baseline="30000">
                <a:solidFill>
                  <a:srgbClr val="FF6600"/>
                </a:solidFill>
              </a:rPr>
              <a:t> </a:t>
            </a:r>
            <a:r>
              <a:rPr lang="en-US" sz="1400" b="1">
                <a:solidFill>
                  <a:srgbClr val="FF6600"/>
                </a:solidFill>
              </a:rPr>
              <a:t>years</a:t>
            </a:r>
            <a:endParaRPr lang="en-US" sz="1400" b="1" baseline="30000">
              <a:solidFill>
                <a:srgbClr val="FF6600"/>
              </a:solidFill>
            </a:endParaRPr>
          </a:p>
        </p:txBody>
      </p:sp>
      <p:sp>
        <p:nvSpPr>
          <p:cNvPr id="52249" name="Text Box 22"/>
          <p:cNvSpPr txBox="1">
            <a:spLocks noChangeArrowheads="1"/>
          </p:cNvSpPr>
          <p:nvPr/>
        </p:nvSpPr>
        <p:spPr bwMode="auto">
          <a:xfrm>
            <a:off x="973138" y="1441450"/>
            <a:ext cx="1828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lIns="91424" tIns="45712" rIns="91424" bIns="45712">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400" b="1">
                <a:solidFill>
                  <a:srgbClr val="FF6600"/>
                </a:solidFill>
              </a:rPr>
              <a:t>1Billion</a:t>
            </a:r>
            <a:endParaRPr lang="en-US" sz="1400" b="1" baseline="30000">
              <a:solidFill>
                <a:srgbClr val="FF6600"/>
              </a:solidFill>
            </a:endParaRPr>
          </a:p>
        </p:txBody>
      </p:sp>
      <p:sp>
        <p:nvSpPr>
          <p:cNvPr id="52250" name="Text Box 23"/>
          <p:cNvSpPr txBox="1">
            <a:spLocks noChangeArrowheads="1"/>
          </p:cNvSpPr>
          <p:nvPr/>
        </p:nvSpPr>
        <p:spPr bwMode="auto">
          <a:xfrm>
            <a:off x="973138" y="1801813"/>
            <a:ext cx="11445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lIns="91424" tIns="45712" rIns="91424" bIns="45712">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400" b="1">
                <a:solidFill>
                  <a:srgbClr val="FF6600"/>
                </a:solidFill>
              </a:rPr>
              <a:t>100M</a:t>
            </a:r>
            <a:endParaRPr lang="en-US" sz="1400" b="1" baseline="30000">
              <a:solidFill>
                <a:srgbClr val="FF6600"/>
              </a:solidFill>
            </a:endParaRPr>
          </a:p>
        </p:txBody>
      </p:sp>
      <p:sp>
        <p:nvSpPr>
          <p:cNvPr id="52251" name="Text Box 24"/>
          <p:cNvSpPr txBox="1">
            <a:spLocks noChangeArrowheads="1"/>
          </p:cNvSpPr>
          <p:nvPr/>
        </p:nvSpPr>
        <p:spPr bwMode="auto">
          <a:xfrm>
            <a:off x="973138" y="2109788"/>
            <a:ext cx="76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lIns="91424" tIns="45712" rIns="91424" bIns="45712">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400" b="1">
                <a:solidFill>
                  <a:srgbClr val="FF6600"/>
                </a:solidFill>
              </a:rPr>
              <a:t>10M</a:t>
            </a:r>
            <a:endParaRPr lang="en-US" sz="1400" b="1" baseline="30000">
              <a:solidFill>
                <a:srgbClr val="FF6600"/>
              </a:solidFill>
            </a:endParaRPr>
          </a:p>
        </p:txBody>
      </p:sp>
      <p:sp>
        <p:nvSpPr>
          <p:cNvPr id="52252" name="Text Box 25"/>
          <p:cNvSpPr txBox="1">
            <a:spLocks noChangeArrowheads="1"/>
          </p:cNvSpPr>
          <p:nvPr/>
        </p:nvSpPr>
        <p:spPr bwMode="auto">
          <a:xfrm>
            <a:off x="973138" y="2466975"/>
            <a:ext cx="129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lIns="91424" tIns="45712" rIns="91424" bIns="45712">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400" b="1">
                <a:solidFill>
                  <a:srgbClr val="FF6600"/>
                </a:solidFill>
              </a:rPr>
              <a:t>1Million</a:t>
            </a:r>
            <a:endParaRPr lang="en-US" sz="1400" b="1" baseline="30000">
              <a:solidFill>
                <a:srgbClr val="FF6600"/>
              </a:solidFill>
            </a:endParaRPr>
          </a:p>
        </p:txBody>
      </p:sp>
      <p:sp>
        <p:nvSpPr>
          <p:cNvPr id="52253" name="Text Box 26"/>
          <p:cNvSpPr txBox="1">
            <a:spLocks noChangeArrowheads="1"/>
          </p:cNvSpPr>
          <p:nvPr/>
        </p:nvSpPr>
        <p:spPr bwMode="auto">
          <a:xfrm>
            <a:off x="963613" y="2828925"/>
            <a:ext cx="129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lIns="91424" tIns="45712" rIns="91424" bIns="45712">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400" b="1">
                <a:solidFill>
                  <a:srgbClr val="FF6600"/>
                </a:solidFill>
              </a:rPr>
              <a:t>100,000</a:t>
            </a:r>
            <a:endParaRPr lang="en-US" sz="1400" b="1" baseline="30000">
              <a:solidFill>
                <a:srgbClr val="FF6600"/>
              </a:solidFill>
            </a:endParaRPr>
          </a:p>
        </p:txBody>
      </p:sp>
      <p:sp>
        <p:nvSpPr>
          <p:cNvPr id="52254" name="Text Box 27"/>
          <p:cNvSpPr txBox="1">
            <a:spLocks noChangeArrowheads="1"/>
          </p:cNvSpPr>
          <p:nvPr/>
        </p:nvSpPr>
        <p:spPr bwMode="auto">
          <a:xfrm>
            <a:off x="973138" y="3186113"/>
            <a:ext cx="129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lIns="91424" tIns="45712" rIns="91424" bIns="45712">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400" b="1">
                <a:solidFill>
                  <a:srgbClr val="FF6600"/>
                </a:solidFill>
              </a:rPr>
              <a:t>10,000</a:t>
            </a:r>
            <a:endParaRPr lang="en-US" sz="1400" b="1" baseline="30000">
              <a:solidFill>
                <a:srgbClr val="FF6600"/>
              </a:solidFill>
            </a:endParaRPr>
          </a:p>
        </p:txBody>
      </p:sp>
      <p:sp>
        <p:nvSpPr>
          <p:cNvPr id="52255" name="Text Box 28"/>
          <p:cNvSpPr txBox="1">
            <a:spLocks noChangeArrowheads="1"/>
          </p:cNvSpPr>
          <p:nvPr/>
        </p:nvSpPr>
        <p:spPr bwMode="auto">
          <a:xfrm>
            <a:off x="973138" y="3495675"/>
            <a:ext cx="91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lIns="91424" tIns="45712" rIns="91424" bIns="45712">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400" b="1">
                <a:solidFill>
                  <a:srgbClr val="FF6600"/>
                </a:solidFill>
              </a:rPr>
              <a:t>1,000</a:t>
            </a:r>
            <a:endParaRPr lang="en-US" sz="1400" b="1" baseline="30000">
              <a:solidFill>
                <a:srgbClr val="FF6600"/>
              </a:solidFill>
            </a:endParaRPr>
          </a:p>
        </p:txBody>
      </p:sp>
      <p:sp>
        <p:nvSpPr>
          <p:cNvPr id="52256" name="Text Box 29"/>
          <p:cNvSpPr txBox="1">
            <a:spLocks noChangeArrowheads="1"/>
          </p:cNvSpPr>
          <p:nvPr/>
        </p:nvSpPr>
        <p:spPr bwMode="auto">
          <a:xfrm>
            <a:off x="973138" y="3849688"/>
            <a:ext cx="91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lIns="91424" tIns="45712" rIns="91424" bIns="45712">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400" b="1">
                <a:solidFill>
                  <a:srgbClr val="FF6600"/>
                </a:solidFill>
              </a:rPr>
              <a:t>100</a:t>
            </a:r>
            <a:endParaRPr lang="en-US" sz="1400" b="1" baseline="30000">
              <a:solidFill>
                <a:srgbClr val="FF6600"/>
              </a:solidFill>
            </a:endParaRPr>
          </a:p>
        </p:txBody>
      </p:sp>
      <p:sp>
        <p:nvSpPr>
          <p:cNvPr id="52257" name="Text Box 30"/>
          <p:cNvSpPr txBox="1">
            <a:spLocks noChangeArrowheads="1"/>
          </p:cNvSpPr>
          <p:nvPr/>
        </p:nvSpPr>
        <p:spPr bwMode="auto">
          <a:xfrm>
            <a:off x="973138" y="4162425"/>
            <a:ext cx="91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lIns="91424" tIns="45712" rIns="91424" bIns="45712">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400" b="1">
                <a:solidFill>
                  <a:srgbClr val="FF6600"/>
                </a:solidFill>
              </a:rPr>
              <a:t>10</a:t>
            </a:r>
            <a:endParaRPr lang="en-US" sz="1400" b="1" baseline="30000">
              <a:solidFill>
                <a:srgbClr val="FF6600"/>
              </a:solidFill>
            </a:endParaRPr>
          </a:p>
        </p:txBody>
      </p:sp>
      <p:sp>
        <p:nvSpPr>
          <p:cNvPr id="52258" name="Text Box 31"/>
          <p:cNvSpPr txBox="1">
            <a:spLocks noChangeArrowheads="1"/>
          </p:cNvSpPr>
          <p:nvPr/>
        </p:nvSpPr>
        <p:spPr bwMode="auto">
          <a:xfrm>
            <a:off x="981075" y="4468813"/>
            <a:ext cx="129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lIns="91424" tIns="45712" rIns="91424" bIns="45712">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400" b="1">
                <a:solidFill>
                  <a:srgbClr val="FF6600"/>
                </a:solidFill>
              </a:rPr>
              <a:t>1 year</a:t>
            </a:r>
            <a:endParaRPr lang="en-US" sz="1400" b="1" baseline="30000">
              <a:solidFill>
                <a:srgbClr val="FF6600"/>
              </a:solidFill>
            </a:endParaRPr>
          </a:p>
        </p:txBody>
      </p:sp>
      <p:sp>
        <p:nvSpPr>
          <p:cNvPr id="52259" name="Text Box 32"/>
          <p:cNvSpPr txBox="1">
            <a:spLocks noChangeArrowheads="1"/>
          </p:cNvSpPr>
          <p:nvPr/>
        </p:nvSpPr>
        <p:spPr bwMode="auto">
          <a:xfrm>
            <a:off x="944563" y="4751388"/>
            <a:ext cx="1447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lIns="91424" tIns="45712" rIns="91424" bIns="45712">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400" b="1">
                <a:solidFill>
                  <a:srgbClr val="FF3300"/>
                </a:solidFill>
              </a:rPr>
              <a:t>100 days</a:t>
            </a:r>
            <a:endParaRPr lang="en-US" sz="1400" b="1" baseline="30000">
              <a:solidFill>
                <a:srgbClr val="FF3300"/>
              </a:solidFill>
            </a:endParaRPr>
          </a:p>
        </p:txBody>
      </p:sp>
      <p:sp>
        <p:nvSpPr>
          <p:cNvPr id="52260" name="Text Box 33"/>
          <p:cNvSpPr txBox="1">
            <a:spLocks noChangeArrowheads="1"/>
          </p:cNvSpPr>
          <p:nvPr/>
        </p:nvSpPr>
        <p:spPr bwMode="auto">
          <a:xfrm>
            <a:off x="935038" y="5080000"/>
            <a:ext cx="1447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lIns="91424" tIns="45712" rIns="91424" bIns="45712">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400" b="1">
                <a:solidFill>
                  <a:srgbClr val="FF3300"/>
                </a:solidFill>
              </a:rPr>
              <a:t>10 days</a:t>
            </a:r>
            <a:endParaRPr lang="en-US" sz="1400" b="1" baseline="30000">
              <a:solidFill>
                <a:srgbClr val="FF3300"/>
              </a:solidFill>
            </a:endParaRPr>
          </a:p>
        </p:txBody>
      </p:sp>
      <p:sp>
        <p:nvSpPr>
          <p:cNvPr id="52261" name="Text Box 34"/>
          <p:cNvSpPr txBox="1">
            <a:spLocks noChangeArrowheads="1"/>
          </p:cNvSpPr>
          <p:nvPr/>
        </p:nvSpPr>
        <p:spPr bwMode="auto">
          <a:xfrm>
            <a:off x="973138" y="5402263"/>
            <a:ext cx="1447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lIns="91424" tIns="45712" rIns="91424" bIns="45712">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400" b="1">
                <a:solidFill>
                  <a:srgbClr val="FF3300"/>
                </a:solidFill>
              </a:rPr>
              <a:t>1 day</a:t>
            </a:r>
            <a:endParaRPr lang="en-US" sz="1400" b="1" baseline="30000">
              <a:solidFill>
                <a:srgbClr val="FF3300"/>
              </a:solidFill>
            </a:endParaRPr>
          </a:p>
        </p:txBody>
      </p:sp>
      <p:sp>
        <p:nvSpPr>
          <p:cNvPr id="52262" name="Text Box 35"/>
          <p:cNvSpPr txBox="1">
            <a:spLocks noChangeArrowheads="1"/>
          </p:cNvSpPr>
          <p:nvPr/>
        </p:nvSpPr>
        <p:spPr bwMode="auto">
          <a:xfrm>
            <a:off x="954088" y="5668963"/>
            <a:ext cx="1447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lIns="91424" tIns="45712" rIns="91424" bIns="45712">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400" b="1">
                <a:solidFill>
                  <a:srgbClr val="FF0066"/>
                </a:solidFill>
              </a:rPr>
              <a:t>10 hours</a:t>
            </a:r>
            <a:endParaRPr lang="en-US" sz="1400" b="1" baseline="30000">
              <a:solidFill>
                <a:srgbClr val="FF0066"/>
              </a:solidFill>
            </a:endParaRPr>
          </a:p>
        </p:txBody>
      </p:sp>
      <p:sp>
        <p:nvSpPr>
          <p:cNvPr id="52263" name="Text Box 36"/>
          <p:cNvSpPr txBox="1">
            <a:spLocks noChangeArrowheads="1"/>
          </p:cNvSpPr>
          <p:nvPr/>
        </p:nvSpPr>
        <p:spPr bwMode="auto">
          <a:xfrm>
            <a:off x="963613" y="5994400"/>
            <a:ext cx="1447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lIns="91424" tIns="45712" rIns="91424" bIns="45712">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400" b="1">
                <a:solidFill>
                  <a:srgbClr val="FF0066"/>
                </a:solidFill>
              </a:rPr>
              <a:t>1 hour</a:t>
            </a:r>
            <a:endParaRPr lang="en-US" sz="1400" b="1" baseline="30000">
              <a:solidFill>
                <a:srgbClr val="FF0066"/>
              </a:solidFill>
            </a:endParaRPr>
          </a:p>
        </p:txBody>
      </p:sp>
      <p:sp>
        <p:nvSpPr>
          <p:cNvPr id="52264" name="Line 37"/>
          <p:cNvSpPr>
            <a:spLocks noChangeShapeType="1"/>
          </p:cNvSpPr>
          <p:nvPr/>
        </p:nvSpPr>
        <p:spPr bwMode="auto">
          <a:xfrm>
            <a:off x="744538" y="6410325"/>
            <a:ext cx="201612"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52265" name="Line 38"/>
          <p:cNvSpPr>
            <a:spLocks noChangeShapeType="1"/>
          </p:cNvSpPr>
          <p:nvPr/>
        </p:nvSpPr>
        <p:spPr bwMode="auto">
          <a:xfrm>
            <a:off x="744538" y="6765925"/>
            <a:ext cx="201612"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52266" name="Text Box 39"/>
          <p:cNvSpPr txBox="1">
            <a:spLocks noChangeArrowheads="1"/>
          </p:cNvSpPr>
          <p:nvPr/>
        </p:nvSpPr>
        <p:spPr bwMode="auto">
          <a:xfrm>
            <a:off x="984250" y="6310313"/>
            <a:ext cx="2208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lIns="91424" tIns="45712" rIns="91424" bIns="45712">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400" b="1">
                <a:solidFill>
                  <a:srgbClr val="FF00FF"/>
                </a:solidFill>
              </a:rPr>
              <a:t>10 minutes</a:t>
            </a:r>
            <a:endParaRPr lang="en-US" sz="1400" b="1" baseline="30000">
              <a:solidFill>
                <a:srgbClr val="FF00FF"/>
              </a:solidFill>
            </a:endParaRPr>
          </a:p>
        </p:txBody>
      </p:sp>
      <p:sp>
        <p:nvSpPr>
          <p:cNvPr id="52267" name="Text Box 40"/>
          <p:cNvSpPr txBox="1">
            <a:spLocks noChangeArrowheads="1"/>
          </p:cNvSpPr>
          <p:nvPr/>
        </p:nvSpPr>
        <p:spPr bwMode="auto">
          <a:xfrm>
            <a:off x="973138" y="6615113"/>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lIns="91424" tIns="45712" rIns="91424" bIns="45712">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400" b="1">
                <a:solidFill>
                  <a:srgbClr val="FF00FF"/>
                </a:solidFill>
              </a:rPr>
              <a:t>1 minute</a:t>
            </a:r>
            <a:endParaRPr lang="en-US" sz="1400" b="1" baseline="30000">
              <a:solidFill>
                <a:srgbClr val="FF00FF"/>
              </a:solidFill>
            </a:endParaRPr>
          </a:p>
        </p:txBody>
      </p:sp>
      <p:sp>
        <p:nvSpPr>
          <p:cNvPr id="52268" name="Text Box 41"/>
          <p:cNvSpPr txBox="1">
            <a:spLocks noChangeArrowheads="1"/>
          </p:cNvSpPr>
          <p:nvPr/>
        </p:nvSpPr>
        <p:spPr bwMode="auto">
          <a:xfrm>
            <a:off x="3400425" y="950913"/>
            <a:ext cx="1800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lIns="91424" tIns="45712" rIns="91424" bIns="45712">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800" b="1" i="1">
                <a:solidFill>
                  <a:srgbClr val="0000FF"/>
                </a:solidFill>
              </a:rPr>
              <a:t>Big Bang!</a:t>
            </a:r>
          </a:p>
        </p:txBody>
      </p:sp>
      <p:sp>
        <p:nvSpPr>
          <p:cNvPr id="52269" name="Text Box 42"/>
          <p:cNvSpPr txBox="1">
            <a:spLocks noChangeArrowheads="1"/>
          </p:cNvSpPr>
          <p:nvPr/>
        </p:nvSpPr>
        <p:spPr bwMode="auto">
          <a:xfrm>
            <a:off x="3400425" y="1204913"/>
            <a:ext cx="2819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lIns="91424" tIns="45712" rIns="91424" bIns="45712">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800" b="1" i="1">
                <a:solidFill>
                  <a:srgbClr val="0000FF"/>
                </a:solidFill>
              </a:rPr>
              <a:t>Solar System formed</a:t>
            </a:r>
          </a:p>
        </p:txBody>
      </p:sp>
      <p:sp>
        <p:nvSpPr>
          <p:cNvPr id="52270" name="Line 43"/>
          <p:cNvSpPr>
            <a:spLocks noChangeAspect="1" noChangeShapeType="1"/>
          </p:cNvSpPr>
          <p:nvPr/>
        </p:nvSpPr>
        <p:spPr bwMode="auto">
          <a:xfrm>
            <a:off x="2181225" y="1106488"/>
            <a:ext cx="1143000" cy="0"/>
          </a:xfrm>
          <a:prstGeom prst="line">
            <a:avLst/>
          </a:prstGeom>
          <a:noFill/>
          <a:ln w="38100">
            <a:solidFill>
              <a:srgbClr val="FFCC00"/>
            </a:solidFill>
            <a:prstDash val="sysDot"/>
            <a:round/>
            <a:headEnd type="stealth" w="med" len="lg"/>
            <a:tailEnd type="none" w="med" len="lg"/>
          </a:ln>
          <a:extLst>
            <a:ext uri="{909E8E84-426E-40dd-AFC4-6F175D3DCCD1}">
              <a14:hiddenFill xmlns:a14="http://schemas.microsoft.com/office/drawing/2010/main">
                <a:noFill/>
              </a14:hiddenFill>
            </a:ext>
          </a:extLst>
        </p:spPr>
        <p:txBody>
          <a:bodyPr/>
          <a:lstStyle/>
          <a:p>
            <a:endParaRPr lang="en-US"/>
          </a:p>
        </p:txBody>
      </p:sp>
      <p:sp>
        <p:nvSpPr>
          <p:cNvPr id="52271" name="Line 44"/>
          <p:cNvSpPr>
            <a:spLocks noChangeShapeType="1"/>
          </p:cNvSpPr>
          <p:nvPr/>
        </p:nvSpPr>
        <p:spPr bwMode="auto">
          <a:xfrm>
            <a:off x="2181225" y="1208088"/>
            <a:ext cx="1143000" cy="152400"/>
          </a:xfrm>
          <a:prstGeom prst="line">
            <a:avLst/>
          </a:prstGeom>
          <a:noFill/>
          <a:ln w="38100">
            <a:solidFill>
              <a:srgbClr val="FFCC00"/>
            </a:solidFill>
            <a:prstDash val="sysDot"/>
            <a:round/>
            <a:headEnd type="stealth" w="med" len="lg"/>
            <a:tailEnd type="none" w="med" len="lg"/>
          </a:ln>
          <a:extLst>
            <a:ext uri="{909E8E84-426E-40dd-AFC4-6F175D3DCCD1}">
              <a14:hiddenFill xmlns:a14="http://schemas.microsoft.com/office/drawing/2010/main">
                <a:noFill/>
              </a14:hiddenFill>
            </a:ext>
          </a:extLst>
        </p:spPr>
        <p:txBody>
          <a:bodyPr/>
          <a:lstStyle/>
          <a:p>
            <a:endParaRPr lang="en-US"/>
          </a:p>
        </p:txBody>
      </p:sp>
      <p:sp>
        <p:nvSpPr>
          <p:cNvPr id="52272" name="Text Box 45"/>
          <p:cNvSpPr txBox="1">
            <a:spLocks noChangeArrowheads="1"/>
          </p:cNvSpPr>
          <p:nvPr/>
        </p:nvSpPr>
        <p:spPr bwMode="auto">
          <a:xfrm>
            <a:off x="3400425" y="1463675"/>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lIns="91424" tIns="45712" rIns="91424" bIns="45712">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800" b="1" i="1">
                <a:solidFill>
                  <a:srgbClr val="CC00FF"/>
                </a:solidFill>
              </a:rPr>
              <a:t>First life on the Earth</a:t>
            </a:r>
          </a:p>
        </p:txBody>
      </p:sp>
      <p:sp>
        <p:nvSpPr>
          <p:cNvPr id="52273" name="Text Box 46"/>
          <p:cNvSpPr txBox="1">
            <a:spLocks noChangeArrowheads="1"/>
          </p:cNvSpPr>
          <p:nvPr/>
        </p:nvSpPr>
        <p:spPr bwMode="auto">
          <a:xfrm>
            <a:off x="3400425" y="1668463"/>
            <a:ext cx="2819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lIns="91424" tIns="45712" rIns="91424" bIns="45712">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800" b="1" i="1">
                <a:solidFill>
                  <a:srgbClr val="CC00FF"/>
                </a:solidFill>
              </a:rPr>
              <a:t>Plants, Fish…</a:t>
            </a:r>
          </a:p>
        </p:txBody>
      </p:sp>
      <p:sp>
        <p:nvSpPr>
          <p:cNvPr id="52274" name="Line 47"/>
          <p:cNvSpPr>
            <a:spLocks noChangeShapeType="1"/>
          </p:cNvSpPr>
          <p:nvPr/>
        </p:nvSpPr>
        <p:spPr bwMode="auto">
          <a:xfrm>
            <a:off x="2181225" y="1514475"/>
            <a:ext cx="1143000" cy="101600"/>
          </a:xfrm>
          <a:prstGeom prst="line">
            <a:avLst/>
          </a:prstGeom>
          <a:noFill/>
          <a:ln w="38100">
            <a:solidFill>
              <a:srgbClr val="FFCC00"/>
            </a:solidFill>
            <a:prstDash val="sysDot"/>
            <a:round/>
            <a:headEnd type="stealth" w="med" len="lg"/>
            <a:tailEnd type="none" w="med" len="lg"/>
          </a:ln>
          <a:extLst>
            <a:ext uri="{909E8E84-426E-40dd-AFC4-6F175D3DCCD1}">
              <a14:hiddenFill xmlns:a14="http://schemas.microsoft.com/office/drawing/2010/main">
                <a:noFill/>
              </a14:hiddenFill>
            </a:ext>
          </a:extLst>
        </p:spPr>
        <p:txBody>
          <a:bodyPr/>
          <a:lstStyle/>
          <a:p>
            <a:endParaRPr lang="en-US"/>
          </a:p>
        </p:txBody>
      </p:sp>
      <p:sp>
        <p:nvSpPr>
          <p:cNvPr id="52275" name="Line 48"/>
          <p:cNvSpPr>
            <a:spLocks noChangeShapeType="1"/>
          </p:cNvSpPr>
          <p:nvPr/>
        </p:nvSpPr>
        <p:spPr bwMode="auto">
          <a:xfrm>
            <a:off x="2181225" y="1770063"/>
            <a:ext cx="1143000" cy="50800"/>
          </a:xfrm>
          <a:prstGeom prst="line">
            <a:avLst/>
          </a:prstGeom>
          <a:noFill/>
          <a:ln w="38100">
            <a:solidFill>
              <a:srgbClr val="FFCC00"/>
            </a:solidFill>
            <a:prstDash val="sysDot"/>
            <a:round/>
            <a:headEnd type="stealth" w="med" len="lg"/>
            <a:tailEnd type="none" w="med" len="lg"/>
          </a:ln>
          <a:extLst>
            <a:ext uri="{909E8E84-426E-40dd-AFC4-6F175D3DCCD1}">
              <a14:hiddenFill xmlns:a14="http://schemas.microsoft.com/office/drawing/2010/main">
                <a:noFill/>
              </a14:hiddenFill>
            </a:ext>
          </a:extLst>
        </p:spPr>
        <p:txBody>
          <a:bodyPr/>
          <a:lstStyle/>
          <a:p>
            <a:endParaRPr lang="en-US"/>
          </a:p>
        </p:txBody>
      </p:sp>
      <p:sp>
        <p:nvSpPr>
          <p:cNvPr id="52276" name="Text Box 49"/>
          <p:cNvSpPr txBox="1">
            <a:spLocks noChangeArrowheads="1"/>
          </p:cNvSpPr>
          <p:nvPr/>
        </p:nvSpPr>
        <p:spPr bwMode="auto">
          <a:xfrm>
            <a:off x="3400425" y="1973263"/>
            <a:ext cx="2819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lIns="91424" tIns="45712" rIns="91424" bIns="45712">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800" b="1" i="1">
                <a:solidFill>
                  <a:srgbClr val="CC00FF"/>
                </a:solidFill>
              </a:rPr>
              <a:t>Mammals</a:t>
            </a:r>
          </a:p>
        </p:txBody>
      </p:sp>
      <p:sp>
        <p:nvSpPr>
          <p:cNvPr id="52277" name="Line 50"/>
          <p:cNvSpPr>
            <a:spLocks noChangeAspect="1" noChangeShapeType="1"/>
          </p:cNvSpPr>
          <p:nvPr/>
        </p:nvSpPr>
        <p:spPr bwMode="auto">
          <a:xfrm>
            <a:off x="2181225" y="2128838"/>
            <a:ext cx="1143000" cy="0"/>
          </a:xfrm>
          <a:prstGeom prst="line">
            <a:avLst/>
          </a:prstGeom>
          <a:noFill/>
          <a:ln w="38100">
            <a:solidFill>
              <a:srgbClr val="FFCC00"/>
            </a:solidFill>
            <a:prstDash val="sysDot"/>
            <a:round/>
            <a:headEnd type="stealth" w="med" len="lg"/>
            <a:tailEnd type="none" w="med" len="lg"/>
          </a:ln>
          <a:extLst>
            <a:ext uri="{909E8E84-426E-40dd-AFC4-6F175D3DCCD1}">
              <a14:hiddenFill xmlns:a14="http://schemas.microsoft.com/office/drawing/2010/main">
                <a:noFill/>
              </a14:hiddenFill>
            </a:ext>
          </a:extLst>
        </p:spPr>
        <p:txBody>
          <a:bodyPr/>
          <a:lstStyle/>
          <a:p>
            <a:endParaRPr lang="en-US"/>
          </a:p>
        </p:txBody>
      </p:sp>
      <p:sp>
        <p:nvSpPr>
          <p:cNvPr id="52278" name="Text Box 51"/>
          <p:cNvSpPr txBox="1">
            <a:spLocks noChangeArrowheads="1"/>
          </p:cNvSpPr>
          <p:nvPr/>
        </p:nvSpPr>
        <p:spPr bwMode="auto">
          <a:xfrm>
            <a:off x="3400425" y="2333625"/>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lIns="91424" tIns="45712" rIns="91424" bIns="45712">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800" b="1" i="1">
                <a:solidFill>
                  <a:srgbClr val="CC00FF"/>
                </a:solidFill>
              </a:rPr>
              <a:t>Homo sapiens</a:t>
            </a:r>
          </a:p>
        </p:txBody>
      </p:sp>
      <p:sp>
        <p:nvSpPr>
          <p:cNvPr id="52279" name="Line 52"/>
          <p:cNvSpPr>
            <a:spLocks noChangeAspect="1" noChangeShapeType="1"/>
          </p:cNvSpPr>
          <p:nvPr/>
        </p:nvSpPr>
        <p:spPr bwMode="auto">
          <a:xfrm>
            <a:off x="2181225" y="2487613"/>
            <a:ext cx="1143000" cy="0"/>
          </a:xfrm>
          <a:prstGeom prst="line">
            <a:avLst/>
          </a:prstGeom>
          <a:noFill/>
          <a:ln w="38100">
            <a:solidFill>
              <a:srgbClr val="FFCC00"/>
            </a:solidFill>
            <a:prstDash val="sysDot"/>
            <a:round/>
            <a:headEnd type="stealth" w="med" len="lg"/>
            <a:tailEnd type="none" w="med" len="lg"/>
          </a:ln>
          <a:extLst>
            <a:ext uri="{909E8E84-426E-40dd-AFC4-6F175D3DCCD1}">
              <a14:hiddenFill xmlns:a14="http://schemas.microsoft.com/office/drawing/2010/main">
                <a:noFill/>
              </a14:hiddenFill>
            </a:ext>
          </a:extLst>
        </p:spPr>
        <p:txBody>
          <a:bodyPr/>
          <a:lstStyle/>
          <a:p>
            <a:endParaRPr lang="en-US"/>
          </a:p>
        </p:txBody>
      </p:sp>
      <p:sp>
        <p:nvSpPr>
          <p:cNvPr id="52280" name="Line 53"/>
          <p:cNvSpPr>
            <a:spLocks noChangeAspect="1" noChangeShapeType="1"/>
          </p:cNvSpPr>
          <p:nvPr/>
        </p:nvSpPr>
        <p:spPr bwMode="auto">
          <a:xfrm>
            <a:off x="2257425" y="4195763"/>
            <a:ext cx="1143000" cy="0"/>
          </a:xfrm>
          <a:prstGeom prst="line">
            <a:avLst/>
          </a:prstGeom>
          <a:noFill/>
          <a:ln w="38100">
            <a:solidFill>
              <a:srgbClr val="FFCC00"/>
            </a:solidFill>
            <a:prstDash val="sysDot"/>
            <a:round/>
            <a:headEnd type="stealth" w="med" len="lg"/>
            <a:tailEnd type="none" w="med" len="lg"/>
          </a:ln>
          <a:extLst>
            <a:ext uri="{909E8E84-426E-40dd-AFC4-6F175D3DCCD1}">
              <a14:hiddenFill xmlns:a14="http://schemas.microsoft.com/office/drawing/2010/main">
                <a:noFill/>
              </a14:hiddenFill>
            </a:ext>
          </a:extLst>
        </p:spPr>
        <p:txBody>
          <a:bodyPr/>
          <a:lstStyle/>
          <a:p>
            <a:endParaRPr lang="en-US"/>
          </a:p>
        </p:txBody>
      </p:sp>
      <p:sp>
        <p:nvSpPr>
          <p:cNvPr id="52281" name="Text Box 54"/>
          <p:cNvSpPr txBox="1">
            <a:spLocks noChangeArrowheads="1"/>
          </p:cNvSpPr>
          <p:nvPr/>
        </p:nvSpPr>
        <p:spPr bwMode="auto">
          <a:xfrm>
            <a:off x="3400425" y="40386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lIns="91424" tIns="45712" rIns="91424" bIns="45712">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800" b="1" i="1">
                <a:solidFill>
                  <a:srgbClr val="00CC00"/>
                </a:solidFill>
              </a:rPr>
              <a:t>You were born.</a:t>
            </a:r>
          </a:p>
        </p:txBody>
      </p:sp>
      <p:sp>
        <p:nvSpPr>
          <p:cNvPr id="52282" name="Line 55"/>
          <p:cNvSpPr>
            <a:spLocks noChangeAspect="1" noChangeShapeType="1"/>
          </p:cNvSpPr>
          <p:nvPr/>
        </p:nvSpPr>
        <p:spPr bwMode="auto">
          <a:xfrm>
            <a:off x="2257425" y="3613150"/>
            <a:ext cx="1143000" cy="0"/>
          </a:xfrm>
          <a:prstGeom prst="line">
            <a:avLst/>
          </a:prstGeom>
          <a:noFill/>
          <a:ln w="38100">
            <a:solidFill>
              <a:srgbClr val="FFCC00"/>
            </a:solidFill>
            <a:prstDash val="sysDot"/>
            <a:round/>
            <a:headEnd type="stealth" w="med" len="lg"/>
            <a:tailEnd type="none" w="med" len="lg"/>
          </a:ln>
          <a:extLst>
            <a:ext uri="{909E8E84-426E-40dd-AFC4-6F175D3DCCD1}">
              <a14:hiddenFill xmlns:a14="http://schemas.microsoft.com/office/drawing/2010/main">
                <a:noFill/>
              </a14:hiddenFill>
            </a:ext>
          </a:extLst>
        </p:spPr>
        <p:txBody>
          <a:bodyPr/>
          <a:lstStyle/>
          <a:p>
            <a:endParaRPr lang="en-US"/>
          </a:p>
        </p:txBody>
      </p:sp>
      <p:sp>
        <p:nvSpPr>
          <p:cNvPr id="52283" name="Text Box 56"/>
          <p:cNvSpPr txBox="1">
            <a:spLocks noChangeArrowheads="1"/>
          </p:cNvSpPr>
          <p:nvPr/>
        </p:nvSpPr>
        <p:spPr bwMode="auto">
          <a:xfrm>
            <a:off x="3400425" y="3460750"/>
            <a:ext cx="327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lIns="91424" tIns="45712" rIns="91424" bIns="45712">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800" b="1" i="1">
                <a:solidFill>
                  <a:srgbClr val="000000"/>
                </a:solidFill>
              </a:rPr>
              <a:t>Jesus Christ was born.</a:t>
            </a:r>
          </a:p>
        </p:txBody>
      </p:sp>
      <p:sp>
        <p:nvSpPr>
          <p:cNvPr id="52284" name="Text Box 57"/>
          <p:cNvSpPr txBox="1">
            <a:spLocks noChangeArrowheads="1"/>
          </p:cNvSpPr>
          <p:nvPr/>
        </p:nvSpPr>
        <p:spPr bwMode="auto">
          <a:xfrm>
            <a:off x="3400425" y="5957888"/>
            <a:ext cx="342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lIns="91424" tIns="45712" rIns="91424" bIns="45712">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800" b="1" i="1">
                <a:solidFill>
                  <a:srgbClr val="00CC00"/>
                </a:solidFill>
              </a:rPr>
              <a:t>You woke up this morning.</a:t>
            </a:r>
          </a:p>
        </p:txBody>
      </p:sp>
      <p:sp>
        <p:nvSpPr>
          <p:cNvPr id="52285" name="Line 58"/>
          <p:cNvSpPr>
            <a:spLocks noChangeAspect="1" noChangeShapeType="1"/>
          </p:cNvSpPr>
          <p:nvPr/>
        </p:nvSpPr>
        <p:spPr bwMode="auto">
          <a:xfrm>
            <a:off x="2246313" y="6142038"/>
            <a:ext cx="1143000" cy="0"/>
          </a:xfrm>
          <a:prstGeom prst="line">
            <a:avLst/>
          </a:prstGeom>
          <a:noFill/>
          <a:ln w="38100">
            <a:solidFill>
              <a:srgbClr val="FFCC00"/>
            </a:solidFill>
            <a:prstDash val="sysDot"/>
            <a:round/>
            <a:headEnd type="stealth" w="med" len="lg"/>
            <a:tailEnd type="none" w="med" len="lg"/>
          </a:ln>
          <a:extLst>
            <a:ext uri="{909E8E84-426E-40dd-AFC4-6F175D3DCCD1}">
              <a14:hiddenFill xmlns:a14="http://schemas.microsoft.com/office/drawing/2010/main">
                <a:noFill/>
              </a14:hiddenFill>
            </a:ext>
          </a:extLst>
        </p:spPr>
        <p:txBody>
          <a:bodyPr/>
          <a:lstStyle/>
          <a:p>
            <a:endParaRPr lang="en-US"/>
          </a:p>
        </p:txBody>
      </p:sp>
      <p:sp>
        <p:nvSpPr>
          <p:cNvPr id="52286" name="Line 59"/>
          <p:cNvSpPr>
            <a:spLocks noChangeAspect="1" noChangeShapeType="1"/>
          </p:cNvSpPr>
          <p:nvPr/>
        </p:nvSpPr>
        <p:spPr bwMode="auto">
          <a:xfrm>
            <a:off x="2295525" y="6811963"/>
            <a:ext cx="1143000" cy="0"/>
          </a:xfrm>
          <a:prstGeom prst="line">
            <a:avLst/>
          </a:prstGeom>
          <a:noFill/>
          <a:ln w="38100">
            <a:solidFill>
              <a:srgbClr val="FFCC00"/>
            </a:solidFill>
            <a:prstDash val="sysDot"/>
            <a:round/>
            <a:headEnd type="stealth" w="med" len="lg"/>
            <a:tailEnd type="none" w="med" len="lg"/>
          </a:ln>
          <a:extLst>
            <a:ext uri="{909E8E84-426E-40dd-AFC4-6F175D3DCCD1}">
              <a14:hiddenFill xmlns:a14="http://schemas.microsoft.com/office/drawing/2010/main">
                <a:noFill/>
              </a14:hiddenFill>
            </a:ext>
          </a:extLst>
        </p:spPr>
        <p:txBody>
          <a:bodyPr/>
          <a:lstStyle/>
          <a:p>
            <a:endParaRPr lang="en-US"/>
          </a:p>
        </p:txBody>
      </p:sp>
      <p:sp>
        <p:nvSpPr>
          <p:cNvPr id="52287" name="Text Box 60"/>
          <p:cNvSpPr txBox="1">
            <a:spLocks noChangeArrowheads="1"/>
          </p:cNvSpPr>
          <p:nvPr/>
        </p:nvSpPr>
        <p:spPr bwMode="auto">
          <a:xfrm>
            <a:off x="3400425" y="6634163"/>
            <a:ext cx="342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lIns="91424" tIns="45712" rIns="91424" bIns="45712">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800" b="1" i="1">
                <a:solidFill>
                  <a:srgbClr val="00CC00"/>
                </a:solidFill>
              </a:rPr>
              <a:t>You saw this viewgraph.</a:t>
            </a:r>
          </a:p>
        </p:txBody>
      </p:sp>
      <p:sp>
        <p:nvSpPr>
          <p:cNvPr id="52288" name="Text Box 61"/>
          <p:cNvSpPr txBox="1">
            <a:spLocks noChangeArrowheads="1"/>
          </p:cNvSpPr>
          <p:nvPr/>
        </p:nvSpPr>
        <p:spPr bwMode="auto">
          <a:xfrm>
            <a:off x="3400425" y="3781425"/>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lIns="91424" tIns="45712" rIns="91424" bIns="45712">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800" b="1" i="1">
                <a:solidFill>
                  <a:srgbClr val="000000"/>
                </a:solidFill>
              </a:rPr>
              <a:t>Einstein was born.</a:t>
            </a:r>
          </a:p>
        </p:txBody>
      </p:sp>
      <p:sp>
        <p:nvSpPr>
          <p:cNvPr id="52289" name="Line 62"/>
          <p:cNvSpPr>
            <a:spLocks noChangeAspect="1" noChangeShapeType="1"/>
          </p:cNvSpPr>
          <p:nvPr/>
        </p:nvSpPr>
        <p:spPr bwMode="auto">
          <a:xfrm>
            <a:off x="2257425" y="3971925"/>
            <a:ext cx="1143000" cy="0"/>
          </a:xfrm>
          <a:prstGeom prst="line">
            <a:avLst/>
          </a:prstGeom>
          <a:noFill/>
          <a:ln w="38100">
            <a:solidFill>
              <a:srgbClr val="FFCC00"/>
            </a:solidFill>
            <a:prstDash val="sysDot"/>
            <a:round/>
            <a:headEnd type="stealth" w="med" len="lg"/>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2" name="Group 63"/>
          <p:cNvGrpSpPr>
            <a:grpSpLocks/>
          </p:cNvGrpSpPr>
          <p:nvPr/>
        </p:nvGrpSpPr>
        <p:grpSpPr bwMode="auto">
          <a:xfrm>
            <a:off x="6818313" y="1598613"/>
            <a:ext cx="1349375" cy="1484312"/>
            <a:chOff x="4295" y="1007"/>
            <a:chExt cx="850" cy="935"/>
          </a:xfrm>
        </p:grpSpPr>
        <p:sp>
          <p:nvSpPr>
            <p:cNvPr id="52297" name="Line 64"/>
            <p:cNvSpPr>
              <a:spLocks noChangeAspect="1" noChangeShapeType="1"/>
            </p:cNvSpPr>
            <p:nvPr/>
          </p:nvSpPr>
          <p:spPr bwMode="auto">
            <a:xfrm rot="5400000">
              <a:off x="4194" y="1474"/>
              <a:ext cx="935" cy="1"/>
            </a:xfrm>
            <a:prstGeom prst="line">
              <a:avLst/>
            </a:prstGeom>
            <a:noFill/>
            <a:ln w="38100">
              <a:solidFill>
                <a:srgbClr val="FFCC00"/>
              </a:solidFill>
              <a:prstDash val="sysDot"/>
              <a:round/>
              <a:headEnd type="stealth" w="lg" len="lg"/>
              <a:tailEnd type="stealth" w="lg" len="lg"/>
            </a:ln>
            <a:extLst>
              <a:ext uri="{909E8E84-426E-40dd-AFC4-6F175D3DCCD1}">
                <a14:hiddenFill xmlns:a14="http://schemas.microsoft.com/office/drawing/2010/main">
                  <a:noFill/>
                </a14:hiddenFill>
              </a:ext>
            </a:extLst>
          </p:spPr>
          <p:txBody>
            <a:bodyPr/>
            <a:lstStyle/>
            <a:p>
              <a:endParaRPr lang="en-US"/>
            </a:p>
          </p:txBody>
        </p:sp>
        <p:sp>
          <p:nvSpPr>
            <p:cNvPr id="52298" name="Text Box 65"/>
            <p:cNvSpPr txBox="1">
              <a:spLocks noChangeAspect="1" noChangeArrowheads="1"/>
            </p:cNvSpPr>
            <p:nvPr/>
          </p:nvSpPr>
          <p:spPr bwMode="auto">
            <a:xfrm>
              <a:off x="4295" y="1270"/>
              <a:ext cx="850" cy="252"/>
            </a:xfrm>
            <a:prstGeom prst="rect">
              <a:avLst/>
            </a:prstGeom>
            <a:solidFill>
              <a:schemeClr val="bg1"/>
            </a:solidFill>
            <a:ln w="31750">
              <a:solidFill>
                <a:srgbClr val="FFFF00"/>
              </a:solidFill>
              <a:miter lim="800000"/>
              <a:headEnd/>
              <a:tailEnd type="none" w="lg" len="med"/>
            </a:ln>
          </p:spPr>
          <p:txBody>
            <a:bodyPr lIns="91424" tIns="45712" rIns="91424" bIns="45712">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r>
                <a:rPr lang="en-US" altLang="ja-JP" sz="2000" b="1" i="1">
                  <a:solidFill>
                    <a:srgbClr val="FF0000"/>
                  </a:solidFill>
                  <a:cs typeface="Times New Roman" charset="0"/>
                </a:rPr>
                <a:t>Fossils</a:t>
              </a:r>
            </a:p>
          </p:txBody>
        </p:sp>
      </p:grpSp>
      <p:grpSp>
        <p:nvGrpSpPr>
          <p:cNvPr id="3" name="Group 66"/>
          <p:cNvGrpSpPr>
            <a:grpSpLocks/>
          </p:cNvGrpSpPr>
          <p:nvPr/>
        </p:nvGrpSpPr>
        <p:grpSpPr bwMode="auto">
          <a:xfrm>
            <a:off x="6299200" y="3228975"/>
            <a:ext cx="3048000" cy="1401763"/>
            <a:chOff x="3968" y="2034"/>
            <a:chExt cx="1920" cy="883"/>
          </a:xfrm>
        </p:grpSpPr>
        <p:sp>
          <p:nvSpPr>
            <p:cNvPr id="52295" name="Line 67"/>
            <p:cNvSpPr>
              <a:spLocks noChangeAspect="1" noChangeShapeType="1"/>
            </p:cNvSpPr>
            <p:nvPr/>
          </p:nvSpPr>
          <p:spPr bwMode="auto">
            <a:xfrm rot="5400000">
              <a:off x="4412" y="2475"/>
              <a:ext cx="883" cy="1"/>
            </a:xfrm>
            <a:prstGeom prst="line">
              <a:avLst/>
            </a:prstGeom>
            <a:noFill/>
            <a:ln w="38100">
              <a:solidFill>
                <a:srgbClr val="FFCC00"/>
              </a:solidFill>
              <a:prstDash val="sysDot"/>
              <a:round/>
              <a:headEnd type="stealth" w="lg" len="lg"/>
              <a:tailEnd type="stealth" w="lg" len="lg"/>
            </a:ln>
            <a:extLst>
              <a:ext uri="{909E8E84-426E-40dd-AFC4-6F175D3DCCD1}">
                <a14:hiddenFill xmlns:a14="http://schemas.microsoft.com/office/drawing/2010/main">
                  <a:noFill/>
                </a14:hiddenFill>
              </a:ext>
            </a:extLst>
          </p:spPr>
          <p:txBody>
            <a:bodyPr/>
            <a:lstStyle/>
            <a:p>
              <a:endParaRPr lang="en-US"/>
            </a:p>
          </p:txBody>
        </p:sp>
        <p:sp>
          <p:nvSpPr>
            <p:cNvPr id="52296" name="Text Box 68"/>
            <p:cNvSpPr txBox="1">
              <a:spLocks noChangeAspect="1" noChangeArrowheads="1"/>
            </p:cNvSpPr>
            <p:nvPr/>
          </p:nvSpPr>
          <p:spPr bwMode="auto">
            <a:xfrm>
              <a:off x="3968" y="2310"/>
              <a:ext cx="1920" cy="252"/>
            </a:xfrm>
            <a:prstGeom prst="rect">
              <a:avLst/>
            </a:prstGeom>
            <a:solidFill>
              <a:schemeClr val="bg1"/>
            </a:solidFill>
            <a:ln w="31750">
              <a:solidFill>
                <a:srgbClr val="FFFF00"/>
              </a:solidFill>
              <a:miter lim="800000"/>
              <a:headEnd/>
              <a:tailEnd type="none" w="lg" len="med"/>
            </a:ln>
          </p:spPr>
          <p:txBody>
            <a:bodyPr lIns="91424" tIns="45712" rIns="91424" bIns="45712">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r>
                <a:rPr lang="en-US" altLang="ja-JP" sz="2000" b="1" i="1">
                  <a:solidFill>
                    <a:srgbClr val="FF0000"/>
                  </a:solidFill>
                  <a:cs typeface="Times New Roman" charset="0"/>
                </a:rPr>
                <a:t>Written Documents</a:t>
              </a:r>
            </a:p>
          </p:txBody>
        </p:sp>
      </p:grpSp>
      <p:grpSp>
        <p:nvGrpSpPr>
          <p:cNvPr id="4" name="Group 69"/>
          <p:cNvGrpSpPr>
            <a:grpSpLocks/>
          </p:cNvGrpSpPr>
          <p:nvPr/>
        </p:nvGrpSpPr>
        <p:grpSpPr bwMode="auto">
          <a:xfrm>
            <a:off x="6394450" y="4238625"/>
            <a:ext cx="2778125" cy="1993900"/>
            <a:chOff x="4028" y="2670"/>
            <a:chExt cx="1750" cy="1256"/>
          </a:xfrm>
        </p:grpSpPr>
        <p:sp>
          <p:nvSpPr>
            <p:cNvPr id="52293" name="Line 70"/>
            <p:cNvSpPr>
              <a:spLocks noChangeAspect="1" noChangeShapeType="1"/>
            </p:cNvSpPr>
            <p:nvPr/>
          </p:nvSpPr>
          <p:spPr bwMode="auto">
            <a:xfrm rot="5400000">
              <a:off x="4047" y="3297"/>
              <a:ext cx="1256" cy="1"/>
            </a:xfrm>
            <a:prstGeom prst="line">
              <a:avLst/>
            </a:prstGeom>
            <a:noFill/>
            <a:ln w="38100">
              <a:solidFill>
                <a:srgbClr val="FFCC00"/>
              </a:solidFill>
              <a:prstDash val="sysDot"/>
              <a:round/>
              <a:headEnd type="stealth" w="lg" len="lg"/>
              <a:tailEnd type="stealth" w="lg" len="lg"/>
            </a:ln>
            <a:extLst>
              <a:ext uri="{909E8E84-426E-40dd-AFC4-6F175D3DCCD1}">
                <a14:hiddenFill xmlns:a14="http://schemas.microsoft.com/office/drawing/2010/main">
                  <a:noFill/>
                </a14:hiddenFill>
              </a:ext>
            </a:extLst>
          </p:spPr>
          <p:txBody>
            <a:bodyPr/>
            <a:lstStyle/>
            <a:p>
              <a:endParaRPr lang="en-US"/>
            </a:p>
          </p:txBody>
        </p:sp>
        <p:sp>
          <p:nvSpPr>
            <p:cNvPr id="52294" name="Text Box 71"/>
            <p:cNvSpPr txBox="1">
              <a:spLocks noChangeAspect="1" noChangeArrowheads="1"/>
            </p:cNvSpPr>
            <p:nvPr/>
          </p:nvSpPr>
          <p:spPr bwMode="auto">
            <a:xfrm>
              <a:off x="4028" y="3131"/>
              <a:ext cx="1750" cy="252"/>
            </a:xfrm>
            <a:prstGeom prst="rect">
              <a:avLst/>
            </a:prstGeom>
            <a:solidFill>
              <a:schemeClr val="bg1"/>
            </a:solidFill>
            <a:ln w="31750">
              <a:solidFill>
                <a:srgbClr val="FFFF00"/>
              </a:solidFill>
              <a:miter lim="800000"/>
              <a:headEnd/>
              <a:tailEnd type="none" w="lg" len="med"/>
            </a:ln>
          </p:spPr>
          <p:txBody>
            <a:bodyPr lIns="91424" tIns="45712" rIns="91424" bIns="45712">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r>
                <a:rPr lang="en-US" altLang="ja-JP" sz="2000" b="1" i="1">
                  <a:solidFill>
                    <a:srgbClr val="FF0000"/>
                  </a:solidFill>
                  <a:cs typeface="Times New Roman" charset="0"/>
                </a:rPr>
                <a:t>Videos, Pictures</a:t>
              </a:r>
            </a:p>
          </p:txBody>
        </p:sp>
      </p:grpSp>
    </p:spTree>
    <p:extLst>
      <p:ext uri="{BB962C8B-B14F-4D97-AF65-F5344CB8AC3E}">
        <p14:creationId xmlns:p14="http://schemas.microsoft.com/office/powerpoint/2010/main" val="375190398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sz="half" idx="10"/>
          </p:nvPr>
        </p:nvSpPr>
        <p:spPr/>
        <p:txBody>
          <a:bodyPr/>
          <a:lstStyle/>
          <a:p>
            <a:fld id="{08009138-C3C0-944F-9BDF-70B5808DB233}" type="datetime1">
              <a:rPr lang="en-US" smtClean="0"/>
              <a:t>11/14/12</a:t>
            </a:fld>
            <a:endParaRPr lang="en-US"/>
          </a:p>
        </p:txBody>
      </p:sp>
      <p:sp>
        <p:nvSpPr>
          <p:cNvPr id="7" name="Footer Placeholder 2"/>
          <p:cNvSpPr>
            <a:spLocks noGrp="1"/>
          </p:cNvSpPr>
          <p:nvPr>
            <p:ph type="ftr" sz="quarter" idx="11"/>
          </p:nvPr>
        </p:nvSpPr>
        <p:spPr/>
        <p:txBody>
          <a:bodyPr/>
          <a:lstStyle/>
          <a:p>
            <a:r>
              <a:rPr lang="en-US"/>
              <a:t>Katsushi Arisaka</a:t>
            </a:r>
          </a:p>
        </p:txBody>
      </p:sp>
      <p:sp>
        <p:nvSpPr>
          <p:cNvPr id="8" name="Slide Number Placeholder 3"/>
          <p:cNvSpPr>
            <a:spLocks noGrp="1"/>
          </p:cNvSpPr>
          <p:nvPr>
            <p:ph type="sldNum" sz="quarter" idx="12"/>
          </p:nvPr>
        </p:nvSpPr>
        <p:spPr/>
        <p:txBody>
          <a:bodyPr/>
          <a:lstStyle/>
          <a:p>
            <a:fld id="{78BE34A5-C4C5-3540-AF27-A0DAF5F882CA}" type="slidenum">
              <a:rPr lang="en-US"/>
              <a:pPr/>
              <a:t>40</a:t>
            </a:fld>
            <a:endParaRPr lang="en-US"/>
          </a:p>
        </p:txBody>
      </p:sp>
      <p:pic>
        <p:nvPicPr>
          <p:cNvPr id="3373058" name="Picture 2" descr="27_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788" y="812800"/>
            <a:ext cx="5332412" cy="6121400"/>
          </a:xfrm>
          <a:prstGeom prst="rect">
            <a:avLst/>
          </a:prstGeom>
          <a:noFill/>
          <a:extLst>
            <a:ext uri="{909E8E84-426E-40dd-AFC4-6F175D3DCCD1}">
              <a14:hiddenFill xmlns:a14="http://schemas.microsoft.com/office/drawing/2010/main">
                <a:solidFill>
                  <a:srgbClr val="FFFFFF"/>
                </a:solidFill>
              </a14:hiddenFill>
            </a:ext>
          </a:extLst>
        </p:spPr>
      </p:pic>
      <p:sp>
        <p:nvSpPr>
          <p:cNvPr id="3373059" name="Text Box 3"/>
          <p:cNvSpPr txBox="1">
            <a:spLocks noChangeArrowheads="1"/>
          </p:cNvSpPr>
          <p:nvPr/>
        </p:nvSpPr>
        <p:spPr bwMode="auto">
          <a:xfrm>
            <a:off x="479425" y="0"/>
            <a:ext cx="8642350" cy="713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lvl1pPr algn="l" defTabSz="966788">
              <a:defRPr sz="2400">
                <a:solidFill>
                  <a:schemeClr val="tx1"/>
                </a:solidFill>
                <a:latin typeface="Times New Roman" charset="0"/>
                <a:ea typeface="ＭＳ Ｐゴシック" charset="0"/>
              </a:defRPr>
            </a:lvl1pPr>
            <a:lvl2pPr marL="482600" algn="l" defTabSz="966788">
              <a:defRPr sz="2400">
                <a:solidFill>
                  <a:schemeClr val="tx1"/>
                </a:solidFill>
                <a:latin typeface="Times New Roman" charset="0"/>
                <a:ea typeface="ＭＳ Ｐゴシック" charset="0"/>
              </a:defRPr>
            </a:lvl2pPr>
            <a:lvl3pPr marL="966788" algn="l" defTabSz="966788">
              <a:defRPr sz="2400">
                <a:solidFill>
                  <a:schemeClr val="tx1"/>
                </a:solidFill>
                <a:latin typeface="Times New Roman" charset="0"/>
                <a:ea typeface="ＭＳ Ｐゴシック" charset="0"/>
              </a:defRPr>
            </a:lvl3pPr>
            <a:lvl4pPr marL="1449388" algn="l" defTabSz="966788">
              <a:defRPr sz="2400">
                <a:solidFill>
                  <a:schemeClr val="tx1"/>
                </a:solidFill>
                <a:latin typeface="Times New Roman" charset="0"/>
                <a:ea typeface="ＭＳ Ｐゴシック" charset="0"/>
              </a:defRPr>
            </a:lvl4pPr>
            <a:lvl5pPr marL="1933575" algn="l" defTabSz="966788">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b="1" dirty="0">
                <a:solidFill>
                  <a:srgbClr val="A50021"/>
                </a:solidFill>
                <a:latin typeface="Tahoma" charset="0"/>
              </a:rPr>
              <a:t>Flatness Problem</a:t>
            </a:r>
          </a:p>
        </p:txBody>
      </p:sp>
      <p:sp>
        <p:nvSpPr>
          <p:cNvPr id="3373060" name="Text Box 4"/>
          <p:cNvSpPr txBox="1">
            <a:spLocks noChangeArrowheads="1"/>
          </p:cNvSpPr>
          <p:nvPr/>
        </p:nvSpPr>
        <p:spPr bwMode="auto">
          <a:xfrm>
            <a:off x="5943600" y="3505200"/>
            <a:ext cx="3429000"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lvl1pPr algn="l" defTabSz="966788">
              <a:defRPr sz="2400">
                <a:solidFill>
                  <a:schemeClr val="tx1"/>
                </a:solidFill>
                <a:latin typeface="Times New Roman" charset="0"/>
                <a:ea typeface="ＭＳ Ｐゴシック" charset="0"/>
              </a:defRPr>
            </a:lvl1pPr>
            <a:lvl2pPr marL="482600" algn="l" defTabSz="966788">
              <a:defRPr sz="2400">
                <a:solidFill>
                  <a:schemeClr val="tx1"/>
                </a:solidFill>
                <a:latin typeface="Times New Roman" charset="0"/>
                <a:ea typeface="ＭＳ Ｐゴシック" charset="0"/>
              </a:defRPr>
            </a:lvl2pPr>
            <a:lvl3pPr marL="966788" algn="l" defTabSz="966788">
              <a:defRPr sz="2400">
                <a:solidFill>
                  <a:schemeClr val="tx1"/>
                </a:solidFill>
                <a:latin typeface="Times New Roman" charset="0"/>
                <a:ea typeface="ＭＳ Ｐゴシック" charset="0"/>
              </a:defRPr>
            </a:lvl3pPr>
            <a:lvl4pPr marL="1449388" algn="l" defTabSz="966788">
              <a:defRPr sz="2400">
                <a:solidFill>
                  <a:schemeClr val="tx1"/>
                </a:solidFill>
                <a:latin typeface="Times New Roman" charset="0"/>
                <a:ea typeface="ＭＳ Ｐゴシック" charset="0"/>
              </a:defRPr>
            </a:lvl4pPr>
            <a:lvl5pPr marL="1933575" algn="l" defTabSz="966788">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500">
                <a:solidFill>
                  <a:schemeClr val="accent2"/>
                </a:solidFill>
                <a:latin typeface="Arial Narrow" charset="0"/>
              </a:rPr>
              <a:t>The </a:t>
            </a:r>
            <a:r>
              <a:rPr lang="en-US" sz="2500">
                <a:latin typeface="Arial Narrow" charset="0"/>
              </a:rPr>
              <a:t>flatness</a:t>
            </a:r>
            <a:r>
              <a:rPr lang="en-US" sz="2500">
                <a:solidFill>
                  <a:schemeClr val="accent2"/>
                </a:solidFill>
                <a:latin typeface="Arial Narrow" charset="0"/>
              </a:rPr>
              <a:t> problem: In order for the universe to have survived this long, its density in the early stages must have differed from the critical density by no more than 1 part in 10</a:t>
            </a:r>
            <a:r>
              <a:rPr lang="en-US" sz="2500" baseline="30000">
                <a:solidFill>
                  <a:schemeClr val="accent2"/>
                </a:solidFill>
                <a:latin typeface="Arial Narrow" charset="0"/>
              </a:rPr>
              <a:t>15</a:t>
            </a:r>
            <a:r>
              <a:rPr lang="en-US" sz="2500">
                <a:solidFill>
                  <a:schemeClr val="accent2"/>
                </a:solidFill>
                <a:latin typeface="Arial Narrow" charset="0"/>
              </a:rPr>
              <a:t>.</a:t>
            </a:r>
          </a:p>
        </p:txBody>
      </p:sp>
      <p:sp>
        <p:nvSpPr>
          <p:cNvPr id="3373062" name="Text Box 6"/>
          <p:cNvSpPr txBox="1">
            <a:spLocks noChangeArrowheads="1"/>
          </p:cNvSpPr>
          <p:nvPr/>
        </p:nvSpPr>
        <p:spPr bwMode="auto">
          <a:xfrm>
            <a:off x="4927600" y="2438400"/>
            <a:ext cx="4265613" cy="630238"/>
          </a:xfrm>
          <a:prstGeom prst="rect">
            <a:avLst/>
          </a:prstGeom>
          <a:noFill/>
          <a:ln w="50800">
            <a:solidFill>
              <a:srgbClr val="FF9900"/>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3300"/>
                </a:solidFill>
                <a:sym typeface="Symbol" charset="0"/>
              </a:rPr>
              <a:t>| -1 |  Size of Universe</a:t>
            </a:r>
          </a:p>
        </p:txBody>
      </p:sp>
    </p:spTree>
    <p:extLst>
      <p:ext uri="{BB962C8B-B14F-4D97-AF65-F5344CB8AC3E}">
        <p14:creationId xmlns:p14="http://schemas.microsoft.com/office/powerpoint/2010/main" val="96316240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ate Placeholder 3"/>
          <p:cNvSpPr>
            <a:spLocks noGrp="1"/>
          </p:cNvSpPr>
          <p:nvPr>
            <p:ph type="dt" sz="half" idx="10"/>
          </p:nvPr>
        </p:nvSpPr>
        <p:spPr/>
        <p:txBody>
          <a:bodyPr/>
          <a:lstStyle/>
          <a:p>
            <a:fld id="{B269D792-320C-2442-BA28-C3D9310A2FFD}" type="datetime1">
              <a:rPr lang="en-US" smtClean="0"/>
              <a:t>11/14/12</a:t>
            </a:fld>
            <a:endParaRPr lang="en-US"/>
          </a:p>
        </p:txBody>
      </p:sp>
      <p:sp>
        <p:nvSpPr>
          <p:cNvPr id="18" name="Footer Placeholder 4"/>
          <p:cNvSpPr>
            <a:spLocks noGrp="1"/>
          </p:cNvSpPr>
          <p:nvPr>
            <p:ph type="ftr" sz="quarter" idx="11"/>
          </p:nvPr>
        </p:nvSpPr>
        <p:spPr/>
        <p:txBody>
          <a:bodyPr/>
          <a:lstStyle/>
          <a:p>
            <a:r>
              <a:rPr lang="en-US"/>
              <a:t>Katsushi Arisaka</a:t>
            </a:r>
          </a:p>
        </p:txBody>
      </p:sp>
      <p:sp>
        <p:nvSpPr>
          <p:cNvPr id="19" name="Slide Number Placeholder 5"/>
          <p:cNvSpPr>
            <a:spLocks noGrp="1"/>
          </p:cNvSpPr>
          <p:nvPr>
            <p:ph type="sldNum" sz="quarter" idx="12"/>
          </p:nvPr>
        </p:nvSpPr>
        <p:spPr/>
        <p:txBody>
          <a:bodyPr/>
          <a:lstStyle/>
          <a:p>
            <a:fld id="{7BF99E0C-9A4F-4B4A-BCD7-E698ED1FE8B6}" type="slidenum">
              <a:rPr lang="en-US"/>
              <a:pPr/>
              <a:t>41</a:t>
            </a:fld>
            <a:endParaRPr lang="en-US"/>
          </a:p>
        </p:txBody>
      </p:sp>
      <p:sp>
        <p:nvSpPr>
          <p:cNvPr id="2959362" name="Rectangle 2"/>
          <p:cNvSpPr>
            <a:spLocks noGrp="1" noChangeArrowheads="1"/>
          </p:cNvSpPr>
          <p:nvPr>
            <p:ph type="title"/>
          </p:nvPr>
        </p:nvSpPr>
        <p:spPr/>
        <p:txBody>
          <a:bodyPr/>
          <a:lstStyle/>
          <a:p>
            <a:r>
              <a:rPr lang="en-US"/>
              <a:t>Inflation in Early Universe</a:t>
            </a:r>
          </a:p>
        </p:txBody>
      </p:sp>
      <p:sp>
        <p:nvSpPr>
          <p:cNvPr id="2959363" name="Line 3"/>
          <p:cNvSpPr>
            <a:spLocks noChangeShapeType="1"/>
          </p:cNvSpPr>
          <p:nvPr/>
        </p:nvSpPr>
        <p:spPr bwMode="auto">
          <a:xfrm flipV="1">
            <a:off x="1976438" y="6232525"/>
            <a:ext cx="6826250" cy="36513"/>
          </a:xfrm>
          <a:prstGeom prst="line">
            <a:avLst/>
          </a:prstGeom>
          <a:noFill/>
          <a:ln w="50800">
            <a:solidFill>
              <a:srgbClr val="CC33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59364" name="Line 4"/>
          <p:cNvSpPr>
            <a:spLocks noChangeShapeType="1"/>
          </p:cNvSpPr>
          <p:nvPr/>
        </p:nvSpPr>
        <p:spPr bwMode="auto">
          <a:xfrm rot="5400000" flipV="1">
            <a:off x="-450849" y="3844925"/>
            <a:ext cx="4875212" cy="26987"/>
          </a:xfrm>
          <a:prstGeom prst="line">
            <a:avLst/>
          </a:prstGeom>
          <a:noFill/>
          <a:ln w="50800">
            <a:solidFill>
              <a:srgbClr val="CC330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59365" name="Text Box 5"/>
          <p:cNvSpPr txBox="1">
            <a:spLocks noChangeArrowheads="1"/>
          </p:cNvSpPr>
          <p:nvPr/>
        </p:nvSpPr>
        <p:spPr bwMode="auto">
          <a:xfrm>
            <a:off x="8389938" y="6403975"/>
            <a:ext cx="10144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latin typeface="Arial" charset="0"/>
              </a:rPr>
              <a:t>Time</a:t>
            </a:r>
          </a:p>
        </p:txBody>
      </p:sp>
      <p:sp>
        <p:nvSpPr>
          <p:cNvPr id="2959366" name="Text Box 6"/>
          <p:cNvSpPr txBox="1">
            <a:spLocks noChangeArrowheads="1"/>
          </p:cNvSpPr>
          <p:nvPr/>
        </p:nvSpPr>
        <p:spPr bwMode="auto">
          <a:xfrm>
            <a:off x="806450" y="1514475"/>
            <a:ext cx="8953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latin typeface="Arial" charset="0"/>
              </a:rPr>
              <a:t>Size</a:t>
            </a:r>
          </a:p>
        </p:txBody>
      </p:sp>
      <p:sp>
        <p:nvSpPr>
          <p:cNvPr id="2959368" name="Freeform 8"/>
          <p:cNvSpPr>
            <a:spLocks/>
          </p:cNvSpPr>
          <p:nvPr/>
        </p:nvSpPr>
        <p:spPr bwMode="auto">
          <a:xfrm>
            <a:off x="2014538" y="2093913"/>
            <a:ext cx="6496050" cy="4148137"/>
          </a:xfrm>
          <a:custGeom>
            <a:avLst/>
            <a:gdLst>
              <a:gd name="T0" fmla="*/ 0 w 3201"/>
              <a:gd name="T1" fmla="*/ 2198 h 2198"/>
              <a:gd name="T2" fmla="*/ 149 w 3201"/>
              <a:gd name="T3" fmla="*/ 1497 h 2198"/>
              <a:gd name="T4" fmla="*/ 743 w 3201"/>
              <a:gd name="T5" fmla="*/ 796 h 2198"/>
              <a:gd name="T6" fmla="*/ 1823 w 3201"/>
              <a:gd name="T7" fmla="*/ 262 h 2198"/>
              <a:gd name="T8" fmla="*/ 3201 w 3201"/>
              <a:gd name="T9" fmla="*/ 0 h 2198"/>
            </a:gdLst>
            <a:ahLst/>
            <a:cxnLst>
              <a:cxn ang="0">
                <a:pos x="T0" y="T1"/>
              </a:cxn>
              <a:cxn ang="0">
                <a:pos x="T2" y="T3"/>
              </a:cxn>
              <a:cxn ang="0">
                <a:pos x="T4" y="T5"/>
              </a:cxn>
              <a:cxn ang="0">
                <a:pos x="T6" y="T7"/>
              </a:cxn>
              <a:cxn ang="0">
                <a:pos x="T8" y="T9"/>
              </a:cxn>
            </a:cxnLst>
            <a:rect l="0" t="0" r="r" b="b"/>
            <a:pathLst>
              <a:path w="3201" h="2198">
                <a:moveTo>
                  <a:pt x="0" y="2198"/>
                </a:moveTo>
                <a:cubicBezTo>
                  <a:pt x="12" y="1964"/>
                  <a:pt x="25" y="1730"/>
                  <a:pt x="149" y="1497"/>
                </a:cubicBezTo>
                <a:cubicBezTo>
                  <a:pt x="273" y="1264"/>
                  <a:pt x="464" y="1002"/>
                  <a:pt x="743" y="796"/>
                </a:cubicBezTo>
                <a:cubicBezTo>
                  <a:pt x="1022" y="590"/>
                  <a:pt x="1414" y="395"/>
                  <a:pt x="1823" y="262"/>
                </a:cubicBezTo>
                <a:cubicBezTo>
                  <a:pt x="2232" y="129"/>
                  <a:pt x="2972" y="44"/>
                  <a:pt x="3201" y="0"/>
                </a:cubicBezTo>
              </a:path>
            </a:pathLst>
          </a:custGeom>
          <a:noFill/>
          <a:ln w="50800" cap="flat" cmpd="sng">
            <a:solidFill>
              <a:srgbClr val="FF6600"/>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2959374" name="Line 14"/>
          <p:cNvSpPr>
            <a:spLocks noChangeShapeType="1"/>
          </p:cNvSpPr>
          <p:nvPr/>
        </p:nvSpPr>
        <p:spPr bwMode="auto">
          <a:xfrm flipV="1">
            <a:off x="2027238" y="1620838"/>
            <a:ext cx="6221412" cy="4638675"/>
          </a:xfrm>
          <a:prstGeom prst="line">
            <a:avLst/>
          </a:prstGeom>
          <a:noFill/>
          <a:ln w="508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959375" name="Group 15"/>
          <p:cNvGrpSpPr>
            <a:grpSpLocks/>
          </p:cNvGrpSpPr>
          <p:nvPr/>
        </p:nvGrpSpPr>
        <p:grpSpPr bwMode="auto">
          <a:xfrm>
            <a:off x="5478463" y="3494088"/>
            <a:ext cx="2509837" cy="519112"/>
            <a:chOff x="3514" y="2334"/>
            <a:chExt cx="1581" cy="327"/>
          </a:xfrm>
        </p:grpSpPr>
        <p:sp>
          <p:nvSpPr>
            <p:cNvPr id="2959376" name="Text Box 16"/>
            <p:cNvSpPr txBox="1">
              <a:spLocks noChangeArrowheads="1"/>
            </p:cNvSpPr>
            <p:nvPr/>
          </p:nvSpPr>
          <p:spPr bwMode="auto">
            <a:xfrm>
              <a:off x="3514" y="2347"/>
              <a:ext cx="121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cap="rnd">
                  <a:solidFill>
                    <a:srgbClr val="FFCC00"/>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400">
                  <a:solidFill>
                    <a:srgbClr val="FF0000"/>
                  </a:solidFill>
                  <a:latin typeface="Arial" charset="0"/>
                </a:rPr>
                <a:t>Horizon </a:t>
              </a:r>
            </a:p>
          </p:txBody>
        </p:sp>
        <p:sp>
          <p:nvSpPr>
            <p:cNvPr id="2959377" name="Text Box 17"/>
            <p:cNvSpPr txBox="1">
              <a:spLocks noChangeArrowheads="1"/>
            </p:cNvSpPr>
            <p:nvPr/>
          </p:nvSpPr>
          <p:spPr bwMode="auto">
            <a:xfrm>
              <a:off x="4495" y="2334"/>
              <a:ext cx="60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FF0000"/>
                  </a:solidFill>
                  <a:latin typeface="Arial" charset="0"/>
                  <a:sym typeface="Symbol" charset="0"/>
                </a:rPr>
                <a:t> cT</a:t>
              </a:r>
            </a:p>
          </p:txBody>
        </p:sp>
      </p:grpSp>
      <p:sp>
        <p:nvSpPr>
          <p:cNvPr id="2959378" name="Text Box 18"/>
          <p:cNvSpPr txBox="1">
            <a:spLocks noChangeArrowheads="1"/>
          </p:cNvSpPr>
          <p:nvPr/>
        </p:nvSpPr>
        <p:spPr bwMode="auto">
          <a:xfrm>
            <a:off x="6426200" y="6372225"/>
            <a:ext cx="1081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solidFill>
                  <a:schemeClr val="bg2"/>
                </a:solidFill>
                <a:latin typeface="Arial" charset="0"/>
              </a:rPr>
              <a:t>Today</a:t>
            </a:r>
          </a:p>
        </p:txBody>
      </p:sp>
      <p:sp>
        <p:nvSpPr>
          <p:cNvPr id="2959379" name="Text Box 19"/>
          <p:cNvSpPr txBox="1">
            <a:spLocks noChangeArrowheads="1"/>
          </p:cNvSpPr>
          <p:nvPr/>
        </p:nvSpPr>
        <p:spPr bwMode="auto">
          <a:xfrm>
            <a:off x="1293813" y="6373813"/>
            <a:ext cx="16716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solidFill>
                  <a:schemeClr val="bg2"/>
                </a:solidFill>
                <a:latin typeface="Arial" charset="0"/>
              </a:rPr>
              <a:t>Beginning</a:t>
            </a:r>
          </a:p>
        </p:txBody>
      </p:sp>
      <p:grpSp>
        <p:nvGrpSpPr>
          <p:cNvPr id="2959380" name="Group 20"/>
          <p:cNvGrpSpPr>
            <a:grpSpLocks/>
          </p:cNvGrpSpPr>
          <p:nvPr/>
        </p:nvGrpSpPr>
        <p:grpSpPr bwMode="auto">
          <a:xfrm>
            <a:off x="2271713" y="4232275"/>
            <a:ext cx="1882775" cy="2027238"/>
            <a:chOff x="1431" y="2666"/>
            <a:chExt cx="1186" cy="1277"/>
          </a:xfrm>
        </p:grpSpPr>
        <p:sp>
          <p:nvSpPr>
            <p:cNvPr id="2959381" name="Freeform 21"/>
            <p:cNvSpPr>
              <a:spLocks/>
            </p:cNvSpPr>
            <p:nvPr/>
          </p:nvSpPr>
          <p:spPr bwMode="auto">
            <a:xfrm>
              <a:off x="1431" y="2749"/>
              <a:ext cx="303" cy="1194"/>
            </a:xfrm>
            <a:custGeom>
              <a:avLst/>
              <a:gdLst>
                <a:gd name="T0" fmla="*/ 0 w 160"/>
                <a:gd name="T1" fmla="*/ 1021 h 1021"/>
                <a:gd name="T2" fmla="*/ 83 w 160"/>
                <a:gd name="T3" fmla="*/ 908 h 1021"/>
                <a:gd name="T4" fmla="*/ 131 w 160"/>
                <a:gd name="T5" fmla="*/ 671 h 1021"/>
                <a:gd name="T6" fmla="*/ 154 w 160"/>
                <a:gd name="T7" fmla="*/ 338 h 1021"/>
                <a:gd name="T8" fmla="*/ 160 w 160"/>
                <a:gd name="T9" fmla="*/ 0 h 1021"/>
              </a:gdLst>
              <a:ahLst/>
              <a:cxnLst>
                <a:cxn ang="0">
                  <a:pos x="T0" y="T1"/>
                </a:cxn>
                <a:cxn ang="0">
                  <a:pos x="T2" y="T3"/>
                </a:cxn>
                <a:cxn ang="0">
                  <a:pos x="T4" y="T5"/>
                </a:cxn>
                <a:cxn ang="0">
                  <a:pos x="T6" y="T7"/>
                </a:cxn>
                <a:cxn ang="0">
                  <a:pos x="T8" y="T9"/>
                </a:cxn>
              </a:cxnLst>
              <a:rect l="0" t="0" r="r" b="b"/>
              <a:pathLst>
                <a:path w="160" h="1021">
                  <a:moveTo>
                    <a:pt x="0" y="1021"/>
                  </a:moveTo>
                  <a:cubicBezTo>
                    <a:pt x="30" y="993"/>
                    <a:pt x="61" y="966"/>
                    <a:pt x="83" y="908"/>
                  </a:cubicBezTo>
                  <a:cubicBezTo>
                    <a:pt x="105" y="850"/>
                    <a:pt x="119" y="766"/>
                    <a:pt x="131" y="671"/>
                  </a:cubicBezTo>
                  <a:cubicBezTo>
                    <a:pt x="143" y="576"/>
                    <a:pt x="149" y="450"/>
                    <a:pt x="154" y="338"/>
                  </a:cubicBezTo>
                  <a:cubicBezTo>
                    <a:pt x="159" y="226"/>
                    <a:pt x="159" y="113"/>
                    <a:pt x="160" y="0"/>
                  </a:cubicBezTo>
                </a:path>
              </a:pathLst>
            </a:custGeom>
            <a:noFill/>
            <a:ln w="76200" cap="flat" cmpd="sng">
              <a:solidFill>
                <a:srgbClr val="FF0066"/>
              </a:solidFill>
              <a:prstDash val="solid"/>
              <a:round/>
              <a:headEnd type="none" w="med" len="me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2959382" name="Text Box 22"/>
            <p:cNvSpPr txBox="1">
              <a:spLocks noChangeArrowheads="1"/>
            </p:cNvSpPr>
            <p:nvPr/>
          </p:nvSpPr>
          <p:spPr bwMode="auto">
            <a:xfrm>
              <a:off x="1756" y="2666"/>
              <a:ext cx="86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solidFill>
                    <a:srgbClr val="FF0066"/>
                  </a:solidFill>
                  <a:latin typeface="Arial" charset="0"/>
                </a:rPr>
                <a:t>Inflation</a:t>
              </a:r>
            </a:p>
          </p:txBody>
        </p:sp>
      </p:grpSp>
    </p:spTree>
    <p:extLst>
      <p:ext uri="{BB962C8B-B14F-4D97-AF65-F5344CB8AC3E}">
        <p14:creationId xmlns:p14="http://schemas.microsoft.com/office/powerpoint/2010/main" val="26383872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959380"/>
                                        </p:tgtEl>
                                        <p:attrNameLst>
                                          <p:attrName>style.visibility</p:attrName>
                                        </p:attrNameLst>
                                      </p:cBhvr>
                                      <p:to>
                                        <p:strVal val="visible"/>
                                      </p:to>
                                    </p:set>
                                    <p:animEffect transition="in" filter="dissolve">
                                      <p:cBhvr>
                                        <p:cTn id="7" dur="1000"/>
                                        <p:tgtEl>
                                          <p:spTgt spid="2959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half" idx="10"/>
          </p:nvPr>
        </p:nvSpPr>
        <p:spPr/>
        <p:txBody>
          <a:bodyPr/>
          <a:lstStyle/>
          <a:p>
            <a:fld id="{39A49855-50C7-7B4B-9FE0-08E0F3193AA3}" type="datetime1">
              <a:rPr lang="en-US" smtClean="0"/>
              <a:t>11/14/12</a:t>
            </a:fld>
            <a:endParaRPr lang="en-US"/>
          </a:p>
        </p:txBody>
      </p:sp>
      <p:sp>
        <p:nvSpPr>
          <p:cNvPr id="6" name="Footer Placeholder 2"/>
          <p:cNvSpPr>
            <a:spLocks noGrp="1"/>
          </p:cNvSpPr>
          <p:nvPr>
            <p:ph type="ftr" sz="quarter" idx="11"/>
          </p:nvPr>
        </p:nvSpPr>
        <p:spPr/>
        <p:txBody>
          <a:bodyPr/>
          <a:lstStyle/>
          <a:p>
            <a:r>
              <a:rPr lang="en-US"/>
              <a:t>Katsushi Arisaka</a:t>
            </a:r>
          </a:p>
        </p:txBody>
      </p:sp>
      <p:sp>
        <p:nvSpPr>
          <p:cNvPr id="7" name="Slide Number Placeholder 3"/>
          <p:cNvSpPr>
            <a:spLocks noGrp="1"/>
          </p:cNvSpPr>
          <p:nvPr>
            <p:ph type="sldNum" sz="quarter" idx="12"/>
          </p:nvPr>
        </p:nvSpPr>
        <p:spPr/>
        <p:txBody>
          <a:bodyPr/>
          <a:lstStyle/>
          <a:p>
            <a:fld id="{2BDC2FF1-EC8A-2546-846A-F1C23ACE0B5A}" type="slidenum">
              <a:rPr lang="en-US"/>
              <a:pPr/>
              <a:t>42</a:t>
            </a:fld>
            <a:endParaRPr lang="en-US"/>
          </a:p>
        </p:txBody>
      </p:sp>
      <p:sp>
        <p:nvSpPr>
          <p:cNvPr id="3375106" name="Text Box 2"/>
          <p:cNvSpPr txBox="1">
            <a:spLocks noChangeArrowheads="1"/>
          </p:cNvSpPr>
          <p:nvPr/>
        </p:nvSpPr>
        <p:spPr bwMode="auto">
          <a:xfrm>
            <a:off x="479425" y="0"/>
            <a:ext cx="8642350" cy="651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lvl1pPr algn="l" defTabSz="966788">
              <a:defRPr sz="2400">
                <a:solidFill>
                  <a:schemeClr val="tx1"/>
                </a:solidFill>
                <a:latin typeface="Times New Roman" charset="0"/>
                <a:ea typeface="ＭＳ Ｐゴシック" charset="0"/>
              </a:defRPr>
            </a:lvl1pPr>
            <a:lvl2pPr marL="482600" algn="l" defTabSz="966788">
              <a:defRPr sz="2400">
                <a:solidFill>
                  <a:schemeClr val="tx1"/>
                </a:solidFill>
                <a:latin typeface="Times New Roman" charset="0"/>
                <a:ea typeface="ＭＳ Ｐゴシック" charset="0"/>
              </a:defRPr>
            </a:lvl2pPr>
            <a:lvl3pPr marL="966788" algn="l" defTabSz="966788">
              <a:defRPr sz="2400">
                <a:solidFill>
                  <a:schemeClr val="tx1"/>
                </a:solidFill>
                <a:latin typeface="Times New Roman" charset="0"/>
                <a:ea typeface="ＭＳ Ｐゴシック" charset="0"/>
              </a:defRPr>
            </a:lvl3pPr>
            <a:lvl4pPr marL="1449388" algn="l" defTabSz="966788">
              <a:defRPr sz="2400">
                <a:solidFill>
                  <a:schemeClr val="tx1"/>
                </a:solidFill>
                <a:latin typeface="Times New Roman" charset="0"/>
                <a:ea typeface="ＭＳ Ｐゴシック" charset="0"/>
              </a:defRPr>
            </a:lvl4pPr>
            <a:lvl5pPr marL="1933575" algn="l" defTabSz="966788">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A50021"/>
                </a:solidFill>
                <a:latin typeface="Tahoma" charset="0"/>
              </a:rPr>
              <a:t>The Inflationary Universe</a:t>
            </a:r>
          </a:p>
        </p:txBody>
      </p:sp>
      <p:sp>
        <p:nvSpPr>
          <p:cNvPr id="3375107" name="Text Box 3"/>
          <p:cNvSpPr txBox="1">
            <a:spLocks noChangeArrowheads="1"/>
          </p:cNvSpPr>
          <p:nvPr/>
        </p:nvSpPr>
        <p:spPr bwMode="auto">
          <a:xfrm>
            <a:off x="400050" y="731838"/>
            <a:ext cx="8721725" cy="227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lvl1pPr algn="l" defTabSz="966788">
              <a:defRPr sz="2400">
                <a:solidFill>
                  <a:schemeClr val="tx1"/>
                </a:solidFill>
                <a:latin typeface="Times New Roman" charset="0"/>
                <a:ea typeface="ＭＳ Ｐゴシック" charset="0"/>
              </a:defRPr>
            </a:lvl1pPr>
            <a:lvl2pPr marL="482600" algn="l" defTabSz="966788">
              <a:defRPr sz="2400">
                <a:solidFill>
                  <a:schemeClr val="tx1"/>
                </a:solidFill>
                <a:latin typeface="Times New Roman" charset="0"/>
                <a:ea typeface="ＭＳ Ｐゴシック" charset="0"/>
              </a:defRPr>
            </a:lvl2pPr>
            <a:lvl3pPr marL="966788" algn="l" defTabSz="966788">
              <a:defRPr sz="2400">
                <a:solidFill>
                  <a:schemeClr val="tx1"/>
                </a:solidFill>
                <a:latin typeface="Times New Roman" charset="0"/>
                <a:ea typeface="ＭＳ Ｐゴシック" charset="0"/>
              </a:defRPr>
            </a:lvl3pPr>
            <a:lvl4pPr marL="1449388" algn="l" defTabSz="966788">
              <a:defRPr sz="2400">
                <a:solidFill>
                  <a:schemeClr val="tx1"/>
                </a:solidFill>
                <a:latin typeface="Times New Roman" charset="0"/>
                <a:ea typeface="ＭＳ Ｐゴシック" charset="0"/>
              </a:defRPr>
            </a:lvl4pPr>
            <a:lvl5pPr marL="1933575" algn="l" defTabSz="966788">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600">
                <a:latin typeface="Arial Narrow" charset="0"/>
              </a:rPr>
              <a:t>Inflation</a:t>
            </a:r>
            <a:r>
              <a:rPr lang="en-US" sz="2600">
                <a:solidFill>
                  <a:schemeClr val="accent2"/>
                </a:solidFill>
                <a:latin typeface="Arial Narrow" charset="0"/>
              </a:rPr>
              <a:t>, if correct, would solve both the </a:t>
            </a:r>
            <a:r>
              <a:rPr lang="en-US" sz="2600">
                <a:latin typeface="Arial Narrow" charset="0"/>
              </a:rPr>
              <a:t>horizon</a:t>
            </a:r>
            <a:r>
              <a:rPr lang="en-US" sz="2600">
                <a:solidFill>
                  <a:schemeClr val="accent2"/>
                </a:solidFill>
                <a:latin typeface="Arial Narrow" charset="0"/>
              </a:rPr>
              <a:t> and the </a:t>
            </a:r>
            <a:r>
              <a:rPr lang="en-US" sz="2600">
                <a:latin typeface="Arial Narrow" charset="0"/>
              </a:rPr>
              <a:t>flatness</a:t>
            </a:r>
            <a:r>
              <a:rPr lang="en-US" sz="2600">
                <a:solidFill>
                  <a:schemeClr val="accent2"/>
                </a:solidFill>
                <a:latin typeface="Arial Narrow" charset="0"/>
              </a:rPr>
              <a:t> problems.</a:t>
            </a:r>
          </a:p>
          <a:p>
            <a:pPr>
              <a:spcBef>
                <a:spcPct val="50000"/>
              </a:spcBef>
            </a:pPr>
            <a:r>
              <a:rPr lang="en-US" sz="2600">
                <a:solidFill>
                  <a:schemeClr val="accent2"/>
                </a:solidFill>
                <a:latin typeface="Arial Narrow" charset="0"/>
              </a:rPr>
              <a:t>This diagram shows how the </a:t>
            </a:r>
            <a:r>
              <a:rPr lang="en-US" sz="2600">
                <a:latin typeface="Arial Narrow" charset="0"/>
              </a:rPr>
              <a:t>horizon</a:t>
            </a:r>
            <a:r>
              <a:rPr lang="en-US" sz="2600">
                <a:solidFill>
                  <a:schemeClr val="accent2"/>
                </a:solidFill>
                <a:latin typeface="Arial Narrow" charset="0"/>
              </a:rPr>
              <a:t> problem is solved – the points diametrically opposite from Earth were in fact in contact at one time.</a:t>
            </a:r>
          </a:p>
        </p:txBody>
      </p:sp>
      <p:pic>
        <p:nvPicPr>
          <p:cNvPr id="3375108" name="Picture 4" descr="27_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895600"/>
            <a:ext cx="8701088" cy="40100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77190" y="5562600"/>
            <a:ext cx="1329736" cy="523220"/>
          </a:xfrm>
          <a:prstGeom prst="rect">
            <a:avLst/>
          </a:prstGeom>
          <a:noFill/>
        </p:spPr>
        <p:txBody>
          <a:bodyPr wrap="none" rtlCol="0">
            <a:spAutoFit/>
          </a:bodyPr>
          <a:lstStyle/>
          <a:p>
            <a:r>
              <a:rPr lang="en-US" sz="2800" dirty="0" smtClean="0">
                <a:solidFill>
                  <a:srgbClr val="FF6600"/>
                </a:solidFill>
              </a:rPr>
              <a:t>Inflation</a:t>
            </a:r>
            <a:endParaRPr lang="en-US" sz="2800" dirty="0">
              <a:solidFill>
                <a:srgbClr val="FF6600"/>
              </a:solidFill>
            </a:endParaRPr>
          </a:p>
        </p:txBody>
      </p:sp>
    </p:spTree>
    <p:extLst>
      <p:ext uri="{BB962C8B-B14F-4D97-AF65-F5344CB8AC3E}">
        <p14:creationId xmlns:p14="http://schemas.microsoft.com/office/powerpoint/2010/main" val="218318908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half" idx="10"/>
          </p:nvPr>
        </p:nvSpPr>
        <p:spPr/>
        <p:txBody>
          <a:bodyPr/>
          <a:lstStyle/>
          <a:p>
            <a:fld id="{0AF132BD-8098-D94D-942C-B4AF5C97050F}" type="datetime1">
              <a:rPr lang="en-US" smtClean="0"/>
              <a:t>11/14/12</a:t>
            </a:fld>
            <a:endParaRPr lang="en-US"/>
          </a:p>
        </p:txBody>
      </p:sp>
      <p:sp>
        <p:nvSpPr>
          <p:cNvPr id="6" name="Footer Placeholder 2"/>
          <p:cNvSpPr>
            <a:spLocks noGrp="1"/>
          </p:cNvSpPr>
          <p:nvPr>
            <p:ph type="ftr" sz="quarter" idx="11"/>
          </p:nvPr>
        </p:nvSpPr>
        <p:spPr/>
        <p:txBody>
          <a:bodyPr/>
          <a:lstStyle/>
          <a:p>
            <a:r>
              <a:rPr lang="en-US"/>
              <a:t>Katsushi Arisaka</a:t>
            </a:r>
          </a:p>
        </p:txBody>
      </p:sp>
      <p:sp>
        <p:nvSpPr>
          <p:cNvPr id="7" name="Slide Number Placeholder 3"/>
          <p:cNvSpPr>
            <a:spLocks noGrp="1"/>
          </p:cNvSpPr>
          <p:nvPr>
            <p:ph type="sldNum" sz="quarter" idx="12"/>
          </p:nvPr>
        </p:nvSpPr>
        <p:spPr/>
        <p:txBody>
          <a:bodyPr/>
          <a:lstStyle/>
          <a:p>
            <a:fld id="{36F65C3B-ED29-F24A-B5A4-AFD15D4D07FF}" type="slidenum">
              <a:rPr lang="en-US"/>
              <a:pPr/>
              <a:t>43</a:t>
            </a:fld>
            <a:endParaRPr lang="en-US"/>
          </a:p>
        </p:txBody>
      </p:sp>
      <p:sp>
        <p:nvSpPr>
          <p:cNvPr id="3377154" name="Text Box 2"/>
          <p:cNvSpPr txBox="1">
            <a:spLocks noChangeArrowheads="1"/>
          </p:cNvSpPr>
          <p:nvPr/>
        </p:nvSpPr>
        <p:spPr bwMode="auto">
          <a:xfrm>
            <a:off x="479425" y="0"/>
            <a:ext cx="8642350" cy="651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lvl1pPr algn="l" defTabSz="966788">
              <a:defRPr sz="2400">
                <a:solidFill>
                  <a:schemeClr val="tx1"/>
                </a:solidFill>
                <a:latin typeface="Times New Roman" charset="0"/>
                <a:ea typeface="ＭＳ Ｐゴシック" charset="0"/>
              </a:defRPr>
            </a:lvl1pPr>
            <a:lvl2pPr marL="482600" algn="l" defTabSz="966788">
              <a:defRPr sz="2400">
                <a:solidFill>
                  <a:schemeClr val="tx1"/>
                </a:solidFill>
                <a:latin typeface="Times New Roman" charset="0"/>
                <a:ea typeface="ＭＳ Ｐゴシック" charset="0"/>
              </a:defRPr>
            </a:lvl2pPr>
            <a:lvl3pPr marL="966788" algn="l" defTabSz="966788">
              <a:defRPr sz="2400">
                <a:solidFill>
                  <a:schemeClr val="tx1"/>
                </a:solidFill>
                <a:latin typeface="Times New Roman" charset="0"/>
                <a:ea typeface="ＭＳ Ｐゴシック" charset="0"/>
              </a:defRPr>
            </a:lvl3pPr>
            <a:lvl4pPr marL="1449388" algn="l" defTabSz="966788">
              <a:defRPr sz="2400">
                <a:solidFill>
                  <a:schemeClr val="tx1"/>
                </a:solidFill>
                <a:latin typeface="Times New Roman" charset="0"/>
                <a:ea typeface="ＭＳ Ｐゴシック" charset="0"/>
              </a:defRPr>
            </a:lvl4pPr>
            <a:lvl5pPr marL="1933575" algn="l" defTabSz="966788">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A50021"/>
                </a:solidFill>
                <a:latin typeface="Tahoma" charset="0"/>
              </a:rPr>
              <a:t>The Inflationary Universe</a:t>
            </a:r>
          </a:p>
        </p:txBody>
      </p:sp>
      <p:pic>
        <p:nvPicPr>
          <p:cNvPr id="3377155" name="Picture 3" descr="27_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828800"/>
            <a:ext cx="6680200" cy="5013325"/>
          </a:xfrm>
          <a:prstGeom prst="rect">
            <a:avLst/>
          </a:prstGeom>
          <a:noFill/>
          <a:extLst>
            <a:ext uri="{909E8E84-426E-40dd-AFC4-6F175D3DCCD1}">
              <a14:hiddenFill xmlns:a14="http://schemas.microsoft.com/office/drawing/2010/main">
                <a:solidFill>
                  <a:srgbClr val="FFFFFF"/>
                </a:solidFill>
              </a14:hiddenFill>
            </a:ext>
          </a:extLst>
        </p:spPr>
      </p:pic>
      <p:sp>
        <p:nvSpPr>
          <p:cNvPr id="3377156" name="Text Box 4"/>
          <p:cNvSpPr txBox="1">
            <a:spLocks noChangeArrowheads="1"/>
          </p:cNvSpPr>
          <p:nvPr/>
        </p:nvSpPr>
        <p:spPr bwMode="auto">
          <a:xfrm>
            <a:off x="239713" y="731838"/>
            <a:ext cx="9040812"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lvl1pPr algn="l" defTabSz="966788">
              <a:defRPr sz="2400">
                <a:solidFill>
                  <a:schemeClr val="tx1"/>
                </a:solidFill>
                <a:latin typeface="Times New Roman" charset="0"/>
                <a:ea typeface="ＭＳ Ｐゴシック" charset="0"/>
              </a:defRPr>
            </a:lvl1pPr>
            <a:lvl2pPr marL="482600" algn="l" defTabSz="966788">
              <a:defRPr sz="2400">
                <a:solidFill>
                  <a:schemeClr val="tx1"/>
                </a:solidFill>
                <a:latin typeface="Times New Roman" charset="0"/>
                <a:ea typeface="ＭＳ Ｐゴシック" charset="0"/>
              </a:defRPr>
            </a:lvl2pPr>
            <a:lvl3pPr marL="966788" algn="l" defTabSz="966788">
              <a:defRPr sz="2400">
                <a:solidFill>
                  <a:schemeClr val="tx1"/>
                </a:solidFill>
                <a:latin typeface="Times New Roman" charset="0"/>
                <a:ea typeface="ＭＳ Ｐゴシック" charset="0"/>
              </a:defRPr>
            </a:lvl3pPr>
            <a:lvl4pPr marL="1449388" algn="l" defTabSz="966788">
              <a:defRPr sz="2400">
                <a:solidFill>
                  <a:schemeClr val="tx1"/>
                </a:solidFill>
                <a:latin typeface="Times New Roman" charset="0"/>
                <a:ea typeface="ＭＳ Ｐゴシック" charset="0"/>
              </a:defRPr>
            </a:lvl4pPr>
            <a:lvl5pPr marL="1933575" algn="l" defTabSz="966788">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600">
                <a:solidFill>
                  <a:schemeClr val="accent2"/>
                </a:solidFill>
                <a:latin typeface="Arial Narrow" charset="0"/>
              </a:rPr>
              <a:t>The </a:t>
            </a:r>
            <a:r>
              <a:rPr lang="en-US" sz="2600">
                <a:latin typeface="Arial Narrow" charset="0"/>
              </a:rPr>
              <a:t>flatness</a:t>
            </a:r>
            <a:r>
              <a:rPr lang="en-US" sz="2600">
                <a:solidFill>
                  <a:schemeClr val="accent2"/>
                </a:solidFill>
                <a:latin typeface="Arial Narrow" charset="0"/>
              </a:rPr>
              <a:t> problem is solved as well – after the inflation the need to be exceedingly close to the critical density is much more easily met:</a:t>
            </a:r>
          </a:p>
        </p:txBody>
      </p:sp>
    </p:spTree>
    <p:extLst>
      <p:ext uri="{BB962C8B-B14F-4D97-AF65-F5344CB8AC3E}">
        <p14:creationId xmlns:p14="http://schemas.microsoft.com/office/powerpoint/2010/main" val="288385839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quarter" idx="10"/>
          </p:nvPr>
        </p:nvSpPr>
        <p:spPr/>
        <p:txBody>
          <a:bodyPr/>
          <a:lstStyle/>
          <a:p>
            <a:pPr>
              <a:defRPr/>
            </a:pPr>
            <a:fld id="{B51996FB-ACC5-5A4E-A66D-2FD10BCB9D94}" type="datetime1">
              <a:rPr lang="en-US" smtClean="0"/>
              <a:t>11/14/12</a:t>
            </a:fld>
            <a:endParaRPr lang="en-US"/>
          </a:p>
        </p:txBody>
      </p:sp>
      <p:sp>
        <p:nvSpPr>
          <p:cNvPr id="7" name="Footer Placeholder 4"/>
          <p:cNvSpPr>
            <a:spLocks noGrp="1"/>
          </p:cNvSpPr>
          <p:nvPr>
            <p:ph type="ftr" sz="quarter" idx="11"/>
          </p:nvPr>
        </p:nvSpPr>
        <p:spPr/>
        <p:txBody>
          <a:bodyPr/>
          <a:lstStyle/>
          <a:p>
            <a:pPr>
              <a:defRPr/>
            </a:pPr>
            <a:r>
              <a:rPr lang="en-US"/>
              <a:t>Katsushi Arisaka</a:t>
            </a:r>
          </a:p>
        </p:txBody>
      </p:sp>
      <p:sp>
        <p:nvSpPr>
          <p:cNvPr id="8" name="Slide Number Placeholder 5"/>
          <p:cNvSpPr>
            <a:spLocks noGrp="1"/>
          </p:cNvSpPr>
          <p:nvPr>
            <p:ph type="sldNum" sz="quarter" idx="12"/>
          </p:nvPr>
        </p:nvSpPr>
        <p:spPr/>
        <p:txBody>
          <a:bodyPr/>
          <a:lstStyle/>
          <a:p>
            <a:pPr>
              <a:defRPr/>
            </a:pPr>
            <a:fld id="{2CB27569-551A-9A47-ACBD-8ABB7DB9122B}" type="slidenum">
              <a:rPr lang="en-US"/>
              <a:pPr>
                <a:defRPr/>
              </a:pPr>
              <a:t>44</a:t>
            </a:fld>
            <a:endParaRPr lang="en-US"/>
          </a:p>
        </p:txBody>
      </p:sp>
      <p:sp>
        <p:nvSpPr>
          <p:cNvPr id="2992130" name="Rectangle 2"/>
          <p:cNvSpPr>
            <a:spLocks noChangeArrowheads="1"/>
          </p:cNvSpPr>
          <p:nvPr/>
        </p:nvSpPr>
        <p:spPr bwMode="auto">
          <a:xfrm>
            <a:off x="0" y="0"/>
            <a:ext cx="9601200" cy="7315200"/>
          </a:xfrm>
          <a:prstGeom prst="rect">
            <a:avLst/>
          </a:prstGeom>
          <a:solidFill>
            <a:schemeClr val="tx1"/>
          </a:solidFill>
          <a:ln>
            <a:noFill/>
          </a:ln>
          <a:effectLst/>
          <a:extLs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2992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763"/>
            <a:ext cx="8915400" cy="7310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992132" name="Rectangle 4"/>
          <p:cNvSpPr>
            <a:spLocks noGrp="1" noChangeArrowheads="1"/>
          </p:cNvSpPr>
          <p:nvPr>
            <p:ph type="title"/>
          </p:nvPr>
        </p:nvSpPr>
        <p:spPr>
          <a:xfrm>
            <a:off x="152400" y="0"/>
            <a:ext cx="4267200" cy="685800"/>
          </a:xfrm>
        </p:spPr>
        <p:txBody>
          <a:bodyPr/>
          <a:lstStyle/>
          <a:p>
            <a:pPr eaLnBrk="1" hangingPunct="1">
              <a:defRPr/>
            </a:pPr>
            <a:r>
              <a:rPr lang="en-US" sz="3600" smtClean="0">
                <a:solidFill>
                  <a:srgbClr val="00CCFF"/>
                </a:solidFill>
                <a:cs typeface="+mj-cs"/>
              </a:rPr>
              <a:t>WMAP</a:t>
            </a:r>
            <a:r>
              <a:rPr lang="en-US" altLang="ja-JP" sz="3600" smtClean="0">
                <a:solidFill>
                  <a:srgbClr val="00CCFF"/>
                </a:solidFill>
              </a:rPr>
              <a:t/>
            </a:r>
            <a:br>
              <a:rPr lang="en-US" altLang="ja-JP" sz="3600" smtClean="0">
                <a:solidFill>
                  <a:srgbClr val="00CCFF"/>
                </a:solidFill>
              </a:rPr>
            </a:br>
            <a:endParaRPr lang="ja-JP" altLang="en-US" sz="2000" smtClean="0">
              <a:solidFill>
                <a:srgbClr val="00CCFF"/>
              </a:solidFill>
            </a:endParaRPr>
          </a:p>
        </p:txBody>
      </p:sp>
      <p:pic>
        <p:nvPicPr>
          <p:cNvPr id="215047" name="Picture 5" descr="sphere_movie_10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95300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02067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quarter" idx="10"/>
          </p:nvPr>
        </p:nvSpPr>
        <p:spPr/>
        <p:txBody>
          <a:bodyPr/>
          <a:lstStyle/>
          <a:p>
            <a:pPr>
              <a:defRPr/>
            </a:pPr>
            <a:fld id="{54B932AF-2245-DA44-973D-74AE2C8486C9}" type="datetime1">
              <a:rPr lang="en-US" smtClean="0"/>
              <a:t>11/14/12</a:t>
            </a:fld>
            <a:endParaRPr lang="en-US"/>
          </a:p>
        </p:txBody>
      </p:sp>
      <p:sp>
        <p:nvSpPr>
          <p:cNvPr id="8" name="Footer Placeholder 4"/>
          <p:cNvSpPr>
            <a:spLocks noGrp="1"/>
          </p:cNvSpPr>
          <p:nvPr>
            <p:ph type="ftr" sz="quarter" idx="11"/>
          </p:nvPr>
        </p:nvSpPr>
        <p:spPr/>
        <p:txBody>
          <a:bodyPr/>
          <a:lstStyle/>
          <a:p>
            <a:pPr>
              <a:defRPr/>
            </a:pPr>
            <a:r>
              <a:rPr lang="en-US"/>
              <a:t>Katsushi Arisaka</a:t>
            </a:r>
          </a:p>
        </p:txBody>
      </p:sp>
      <p:sp>
        <p:nvSpPr>
          <p:cNvPr id="9" name="Slide Number Placeholder 5"/>
          <p:cNvSpPr>
            <a:spLocks noGrp="1"/>
          </p:cNvSpPr>
          <p:nvPr>
            <p:ph type="sldNum" sz="quarter" idx="12"/>
          </p:nvPr>
        </p:nvSpPr>
        <p:spPr/>
        <p:txBody>
          <a:bodyPr/>
          <a:lstStyle/>
          <a:p>
            <a:pPr>
              <a:defRPr/>
            </a:pPr>
            <a:fld id="{13A22190-7E0D-A044-99A3-DAE02FDE61FD}" type="slidenum">
              <a:rPr lang="en-US"/>
              <a:pPr>
                <a:defRPr/>
              </a:pPr>
              <a:t>45</a:t>
            </a:fld>
            <a:endParaRPr lang="en-US"/>
          </a:p>
        </p:txBody>
      </p:sp>
      <p:sp>
        <p:nvSpPr>
          <p:cNvPr id="2955266" name="Rectangle 2"/>
          <p:cNvSpPr>
            <a:spLocks noGrp="1" noChangeArrowheads="1"/>
          </p:cNvSpPr>
          <p:nvPr>
            <p:ph type="title"/>
          </p:nvPr>
        </p:nvSpPr>
        <p:spPr/>
        <p:txBody>
          <a:bodyPr/>
          <a:lstStyle/>
          <a:p>
            <a:pPr eaLnBrk="1" hangingPunct="1">
              <a:defRPr/>
            </a:pPr>
            <a:r>
              <a:rPr lang="en-US" smtClean="0">
                <a:cs typeface="+mj-cs"/>
              </a:rPr>
              <a:t>WMAP Power Spectrum</a:t>
            </a:r>
          </a:p>
        </p:txBody>
      </p:sp>
      <p:grpSp>
        <p:nvGrpSpPr>
          <p:cNvPr id="237573" name="Group 3"/>
          <p:cNvGrpSpPr>
            <a:grpSpLocks/>
          </p:cNvGrpSpPr>
          <p:nvPr/>
        </p:nvGrpSpPr>
        <p:grpSpPr bwMode="auto">
          <a:xfrm>
            <a:off x="198438" y="882650"/>
            <a:ext cx="9077325" cy="6099175"/>
            <a:chOff x="125" y="604"/>
            <a:chExt cx="5718" cy="4057"/>
          </a:xfrm>
        </p:grpSpPr>
        <p:pic>
          <p:nvPicPr>
            <p:cNvPr id="2955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 y="604"/>
              <a:ext cx="5718" cy="3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cap="rnd">
                  <a:solidFill>
                    <a:srgbClr val="FFCC00"/>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955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 y="4109"/>
              <a:ext cx="4960" cy="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cap="rnd">
                  <a:solidFill>
                    <a:srgbClr val="FFCC00"/>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2955270" name="Rectangle 6"/>
          <p:cNvSpPr>
            <a:spLocks noChangeArrowheads="1"/>
          </p:cNvSpPr>
          <p:nvPr/>
        </p:nvSpPr>
        <p:spPr bwMode="auto">
          <a:xfrm>
            <a:off x="1593850" y="1751013"/>
            <a:ext cx="291623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cap="rnd">
                <a:solidFill>
                  <a:srgbClr val="FFCC00"/>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800">
                <a:solidFill>
                  <a:srgbClr val="0000CC"/>
                </a:solidFill>
                <a:latin typeface="Arial" charset="0"/>
                <a:cs typeface="+mn-cs"/>
              </a:rPr>
              <a:t>Universe is Flat.</a:t>
            </a:r>
          </a:p>
          <a:p>
            <a:pPr lvl="1">
              <a:defRPr/>
            </a:pPr>
            <a:r>
              <a:rPr lang="en-US" sz="2800">
                <a:solidFill>
                  <a:srgbClr val="FF00FF"/>
                </a:solidFill>
                <a:latin typeface="Arial" charset="0"/>
                <a:cs typeface="+mn-cs"/>
                <a:sym typeface="Symbol" charset="0"/>
              </a:rPr>
              <a:t> </a:t>
            </a:r>
            <a:r>
              <a:rPr lang="en-US" sz="2800">
                <a:solidFill>
                  <a:srgbClr val="FF00FF"/>
                </a:solidFill>
                <a:latin typeface="Arial" charset="0"/>
                <a:cs typeface="+mn-cs"/>
              </a:rPr>
              <a:t>Inflation</a:t>
            </a:r>
          </a:p>
        </p:txBody>
      </p:sp>
    </p:spTree>
    <p:extLst>
      <p:ext uri="{BB962C8B-B14F-4D97-AF65-F5344CB8AC3E}">
        <p14:creationId xmlns:p14="http://schemas.microsoft.com/office/powerpoint/2010/main" val="4721176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quarter" idx="10"/>
          </p:nvPr>
        </p:nvSpPr>
        <p:spPr/>
        <p:txBody>
          <a:bodyPr/>
          <a:lstStyle/>
          <a:p>
            <a:pPr>
              <a:defRPr/>
            </a:pPr>
            <a:fld id="{F2C01988-17EB-7E4B-8C02-BE8AF0D124AA}" type="datetime1">
              <a:rPr lang="en-US" smtClean="0"/>
              <a:t>11/14/12</a:t>
            </a:fld>
            <a:endParaRPr lang="en-US"/>
          </a:p>
        </p:txBody>
      </p:sp>
      <p:sp>
        <p:nvSpPr>
          <p:cNvPr id="7" name="Footer Placeholder 3"/>
          <p:cNvSpPr>
            <a:spLocks noGrp="1"/>
          </p:cNvSpPr>
          <p:nvPr>
            <p:ph type="ftr" sz="quarter" idx="11"/>
          </p:nvPr>
        </p:nvSpPr>
        <p:spPr/>
        <p:txBody>
          <a:bodyPr/>
          <a:lstStyle/>
          <a:p>
            <a:pPr>
              <a:defRPr/>
            </a:pPr>
            <a:r>
              <a:rPr lang="en-US"/>
              <a:t>Katsushi Arisaka</a:t>
            </a:r>
          </a:p>
        </p:txBody>
      </p:sp>
      <p:sp>
        <p:nvSpPr>
          <p:cNvPr id="8" name="Slide Number Placeholder 4"/>
          <p:cNvSpPr>
            <a:spLocks noGrp="1"/>
          </p:cNvSpPr>
          <p:nvPr>
            <p:ph type="sldNum" sz="quarter" idx="12"/>
          </p:nvPr>
        </p:nvSpPr>
        <p:spPr/>
        <p:txBody>
          <a:bodyPr/>
          <a:lstStyle/>
          <a:p>
            <a:pPr>
              <a:defRPr/>
            </a:pPr>
            <a:fld id="{E8632945-C455-E743-BF1B-F28FC75E3766}" type="slidenum">
              <a:rPr lang="en-US"/>
              <a:pPr>
                <a:defRPr/>
              </a:pPr>
              <a:t>46</a:t>
            </a:fld>
            <a:endParaRPr lang="en-US"/>
          </a:p>
        </p:txBody>
      </p:sp>
      <p:sp>
        <p:nvSpPr>
          <p:cNvPr id="3497986" name="Rectangle 2"/>
          <p:cNvSpPr>
            <a:spLocks noGrp="1" noChangeArrowheads="1"/>
          </p:cNvSpPr>
          <p:nvPr>
            <p:ph type="title"/>
          </p:nvPr>
        </p:nvSpPr>
        <p:spPr/>
        <p:txBody>
          <a:bodyPr/>
          <a:lstStyle/>
          <a:p>
            <a:pPr defTabSz="914400" eaLnBrk="1" hangingPunct="1">
              <a:defRPr/>
            </a:pPr>
            <a:r>
              <a:rPr lang="en-US" smtClean="0">
                <a:cs typeface="+mj-cs"/>
              </a:rPr>
              <a:t>Geometry of the Universe</a:t>
            </a:r>
          </a:p>
        </p:txBody>
      </p:sp>
      <p:pic>
        <p:nvPicPr>
          <p:cNvPr id="239621" name="Picture 3" descr="3geomt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9525" y="1009650"/>
            <a:ext cx="5781675" cy="588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7988" name="Text Box 4"/>
          <p:cNvSpPr txBox="1">
            <a:spLocks noChangeArrowheads="1"/>
          </p:cNvSpPr>
          <p:nvPr/>
        </p:nvSpPr>
        <p:spPr bwMode="auto">
          <a:xfrm>
            <a:off x="234950" y="1392238"/>
            <a:ext cx="3024188" cy="516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6661" tIns="48331" rIns="96661" bIns="48331">
            <a:spAutoFit/>
          </a:bodyPr>
          <a:lstStyle>
            <a:lvl1pPr algn="l" defTabSz="966788">
              <a:defRPr sz="2400">
                <a:solidFill>
                  <a:schemeClr val="tx1"/>
                </a:solidFill>
                <a:latin typeface="Times New Roman" charset="0"/>
                <a:ea typeface="ＭＳ Ｐゴシック" charset="0"/>
              </a:defRPr>
            </a:lvl1pPr>
            <a:lvl2pPr marL="482600" algn="l" defTabSz="966788">
              <a:defRPr sz="2400">
                <a:solidFill>
                  <a:schemeClr val="tx1"/>
                </a:solidFill>
                <a:latin typeface="Times New Roman" charset="0"/>
                <a:ea typeface="ＭＳ Ｐゴシック" charset="0"/>
              </a:defRPr>
            </a:lvl2pPr>
            <a:lvl3pPr marL="966788" algn="l" defTabSz="966788">
              <a:defRPr sz="2400">
                <a:solidFill>
                  <a:schemeClr val="tx1"/>
                </a:solidFill>
                <a:latin typeface="Times New Roman" charset="0"/>
                <a:ea typeface="ＭＳ Ｐゴシック" charset="0"/>
              </a:defRPr>
            </a:lvl3pPr>
            <a:lvl4pPr marL="1449388" algn="l" defTabSz="966788">
              <a:defRPr sz="2400">
                <a:solidFill>
                  <a:schemeClr val="tx1"/>
                </a:solidFill>
                <a:latin typeface="Times New Roman" charset="0"/>
                <a:ea typeface="ＭＳ Ｐゴシック" charset="0"/>
              </a:defRPr>
            </a:lvl4pPr>
            <a:lvl5pPr marL="1933575" algn="l" defTabSz="966788">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en-US" sz="3700" smtClean="0">
                <a:solidFill>
                  <a:srgbClr val="FF00FF"/>
                </a:solidFill>
                <a:effectLst>
                  <a:outerShdw blurRad="38100" dist="38100" dir="2700000" algn="tl">
                    <a:srgbClr val="DDDDDD"/>
                  </a:outerShdw>
                </a:effectLst>
                <a:latin typeface="Arial" charset="0"/>
                <a:cs typeface="+mn-cs"/>
              </a:rPr>
              <a:t>Open 	</a:t>
            </a:r>
            <a:r>
              <a:rPr lang="en-US" sz="3700" smtClean="0">
                <a:solidFill>
                  <a:srgbClr val="0099FF"/>
                </a:solidFill>
                <a:effectLst>
                  <a:outerShdw blurRad="38100" dist="38100" dir="2700000" algn="tl">
                    <a:srgbClr val="DDDDDD"/>
                  </a:outerShdw>
                </a:effectLst>
                <a:latin typeface="Arial" charset="0"/>
                <a:cs typeface="+mn-cs"/>
                <a:sym typeface="Symbol" charset="0"/>
              </a:rPr>
              <a:t>&lt;1</a:t>
            </a:r>
          </a:p>
          <a:p>
            <a:pPr eaLnBrk="0" hangingPunct="0">
              <a:defRPr/>
            </a:pPr>
            <a:endParaRPr lang="en-US" sz="3700" smtClean="0">
              <a:solidFill>
                <a:srgbClr val="FF00FF"/>
              </a:solidFill>
              <a:effectLst>
                <a:outerShdw blurRad="38100" dist="38100" dir="2700000" algn="tl">
                  <a:srgbClr val="DDDDDD"/>
                </a:outerShdw>
              </a:effectLst>
              <a:latin typeface="Arial" charset="0"/>
              <a:cs typeface="+mn-cs"/>
            </a:endParaRPr>
          </a:p>
          <a:p>
            <a:pPr eaLnBrk="0" hangingPunct="0">
              <a:defRPr/>
            </a:pPr>
            <a:endParaRPr lang="en-US" sz="3700" smtClean="0">
              <a:solidFill>
                <a:srgbClr val="FF00FF"/>
              </a:solidFill>
              <a:effectLst>
                <a:outerShdw blurRad="38100" dist="38100" dir="2700000" algn="tl">
                  <a:srgbClr val="DDDDDD"/>
                </a:outerShdw>
              </a:effectLst>
              <a:latin typeface="Arial" charset="0"/>
              <a:cs typeface="+mn-cs"/>
            </a:endParaRPr>
          </a:p>
          <a:p>
            <a:pPr eaLnBrk="0" hangingPunct="0">
              <a:defRPr/>
            </a:pPr>
            <a:endParaRPr lang="en-US" sz="3700" smtClean="0">
              <a:solidFill>
                <a:srgbClr val="FF00FF"/>
              </a:solidFill>
              <a:effectLst>
                <a:outerShdw blurRad="38100" dist="38100" dir="2700000" algn="tl">
                  <a:srgbClr val="DDDDDD"/>
                </a:outerShdw>
              </a:effectLst>
              <a:latin typeface="Arial" charset="0"/>
              <a:cs typeface="+mn-cs"/>
            </a:endParaRPr>
          </a:p>
          <a:p>
            <a:pPr eaLnBrk="0" hangingPunct="0">
              <a:defRPr/>
            </a:pPr>
            <a:r>
              <a:rPr lang="en-US" sz="3700" smtClean="0">
                <a:solidFill>
                  <a:srgbClr val="FF00FF"/>
                </a:solidFill>
                <a:effectLst>
                  <a:outerShdw blurRad="38100" dist="38100" dir="2700000" algn="tl">
                    <a:srgbClr val="DDDDDD"/>
                  </a:outerShdw>
                </a:effectLst>
                <a:latin typeface="Arial" charset="0"/>
                <a:cs typeface="+mn-cs"/>
              </a:rPr>
              <a:t> Flat 	</a:t>
            </a:r>
            <a:r>
              <a:rPr lang="en-US" sz="3700" smtClean="0">
                <a:solidFill>
                  <a:srgbClr val="0099FF"/>
                </a:solidFill>
                <a:effectLst>
                  <a:outerShdw blurRad="38100" dist="38100" dir="2700000" algn="tl">
                    <a:srgbClr val="DDDDDD"/>
                  </a:outerShdw>
                </a:effectLst>
                <a:latin typeface="Arial" charset="0"/>
                <a:cs typeface="+mn-cs"/>
                <a:sym typeface="Symbol" charset="0"/>
              </a:rPr>
              <a:t>=1</a:t>
            </a:r>
          </a:p>
          <a:p>
            <a:pPr eaLnBrk="0" hangingPunct="0">
              <a:defRPr/>
            </a:pPr>
            <a:endParaRPr lang="en-US" sz="3700" smtClean="0">
              <a:effectLst>
                <a:outerShdw blurRad="38100" dist="38100" dir="2700000" algn="tl">
                  <a:srgbClr val="DDDDDD"/>
                </a:outerShdw>
              </a:effectLst>
              <a:latin typeface="Arial" charset="0"/>
              <a:cs typeface="+mn-cs"/>
            </a:endParaRPr>
          </a:p>
          <a:p>
            <a:pPr eaLnBrk="0" hangingPunct="0">
              <a:defRPr/>
            </a:pPr>
            <a:endParaRPr lang="en-US" sz="3700" smtClean="0">
              <a:effectLst>
                <a:outerShdw blurRad="38100" dist="38100" dir="2700000" algn="tl">
                  <a:srgbClr val="DDDDDD"/>
                </a:outerShdw>
              </a:effectLst>
              <a:latin typeface="Arial" charset="0"/>
              <a:cs typeface="+mn-cs"/>
            </a:endParaRPr>
          </a:p>
          <a:p>
            <a:pPr eaLnBrk="0" hangingPunct="0">
              <a:defRPr/>
            </a:pPr>
            <a:endParaRPr lang="en-US" sz="3700" smtClean="0">
              <a:solidFill>
                <a:srgbClr val="FF00FF"/>
              </a:solidFill>
              <a:effectLst>
                <a:outerShdw blurRad="38100" dist="38100" dir="2700000" algn="tl">
                  <a:srgbClr val="DDDDDD"/>
                </a:outerShdw>
              </a:effectLst>
              <a:latin typeface="Arial" charset="0"/>
              <a:cs typeface="+mn-cs"/>
            </a:endParaRPr>
          </a:p>
          <a:p>
            <a:pPr eaLnBrk="0" hangingPunct="0">
              <a:defRPr/>
            </a:pPr>
            <a:r>
              <a:rPr lang="en-US" sz="3700" smtClean="0">
                <a:solidFill>
                  <a:srgbClr val="FF00FF"/>
                </a:solidFill>
                <a:effectLst>
                  <a:outerShdw blurRad="38100" dist="38100" dir="2700000" algn="tl">
                    <a:srgbClr val="DDDDDD"/>
                  </a:outerShdw>
                </a:effectLst>
                <a:latin typeface="Arial" charset="0"/>
                <a:cs typeface="+mn-cs"/>
              </a:rPr>
              <a:t>Closed 	</a:t>
            </a:r>
            <a:r>
              <a:rPr lang="en-US" sz="3700" smtClean="0">
                <a:solidFill>
                  <a:srgbClr val="0099FF"/>
                </a:solidFill>
                <a:effectLst>
                  <a:outerShdw blurRad="38100" dist="38100" dir="2700000" algn="tl">
                    <a:srgbClr val="DDDDDD"/>
                  </a:outerShdw>
                </a:effectLst>
                <a:latin typeface="Arial" charset="0"/>
                <a:cs typeface="+mn-cs"/>
                <a:sym typeface="Symbol" charset="0"/>
              </a:rPr>
              <a:t>&gt;1</a:t>
            </a:r>
          </a:p>
        </p:txBody>
      </p:sp>
      <p:sp>
        <p:nvSpPr>
          <p:cNvPr id="3497989" name="Rectangle 5"/>
          <p:cNvSpPr>
            <a:spLocks noChangeArrowheads="1"/>
          </p:cNvSpPr>
          <p:nvPr/>
        </p:nvSpPr>
        <p:spPr bwMode="auto">
          <a:xfrm>
            <a:off x="198438" y="3013075"/>
            <a:ext cx="9282112" cy="2087563"/>
          </a:xfrm>
          <a:prstGeom prst="rect">
            <a:avLst/>
          </a:prstGeom>
          <a:noFill/>
          <a:ln w="508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10497410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497989"/>
                                        </p:tgtEl>
                                        <p:attrNameLst>
                                          <p:attrName>style.visibility</p:attrName>
                                        </p:attrNameLst>
                                      </p:cBhvr>
                                      <p:to>
                                        <p:strVal val="visible"/>
                                      </p:to>
                                    </p:set>
                                    <p:animEffect transition="in" filter="dissolve">
                                      <p:cBhvr>
                                        <p:cTn id="7" dur="500"/>
                                        <p:tgtEl>
                                          <p:spTgt spid="3497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798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r>
              <a:rPr lang="en-US" smtClean="0"/>
              <a:t>6/23/2011</a:t>
            </a:r>
            <a:endParaRPr lang="en-US"/>
          </a:p>
        </p:txBody>
      </p:sp>
      <p:sp>
        <p:nvSpPr>
          <p:cNvPr id="4" name="Footer Placeholder 2"/>
          <p:cNvSpPr>
            <a:spLocks noGrp="1"/>
          </p:cNvSpPr>
          <p:nvPr>
            <p:ph type="ftr" sz="quarter" idx="11"/>
          </p:nvPr>
        </p:nvSpPr>
        <p:spPr/>
        <p:txBody>
          <a:bodyPr/>
          <a:lstStyle/>
          <a:p>
            <a:r>
              <a:rPr lang="en-US"/>
              <a:t>Katsushi Arisaka</a:t>
            </a:r>
          </a:p>
        </p:txBody>
      </p:sp>
      <p:sp>
        <p:nvSpPr>
          <p:cNvPr id="5" name="Slide Number Placeholder 3"/>
          <p:cNvSpPr>
            <a:spLocks noGrp="1"/>
          </p:cNvSpPr>
          <p:nvPr>
            <p:ph type="sldNum" sz="quarter" idx="12"/>
          </p:nvPr>
        </p:nvSpPr>
        <p:spPr/>
        <p:txBody>
          <a:bodyPr/>
          <a:lstStyle/>
          <a:p>
            <a:fld id="{6AE119ED-F722-FC4F-AEE3-401A3C1D3F9C}" type="slidenum">
              <a:rPr lang="en-US"/>
              <a:pPr/>
              <a:t>47</a:t>
            </a:fld>
            <a:endParaRPr lang="en-US"/>
          </a:p>
        </p:txBody>
      </p:sp>
      <p:sp>
        <p:nvSpPr>
          <p:cNvPr id="3520514" name="Rectangle 2"/>
          <p:cNvSpPr>
            <a:spLocks noChangeArrowheads="1"/>
          </p:cNvSpPr>
          <p:nvPr/>
        </p:nvSpPr>
        <p:spPr bwMode="auto">
          <a:xfrm>
            <a:off x="1447800" y="2743200"/>
            <a:ext cx="6400800" cy="14478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40" tIns="48320" rIns="96640" bIns="48320" anchor="ctr"/>
          <a:lstStyle/>
          <a:p>
            <a:pPr algn="ctr" defTabSz="966788">
              <a:lnSpc>
                <a:spcPct val="80000"/>
              </a:lnSpc>
            </a:pPr>
            <a:r>
              <a:rPr lang="en-US" sz="4000" b="1" dirty="0" smtClean="0">
                <a:solidFill>
                  <a:srgbClr val="A50021"/>
                </a:solidFill>
                <a:latin typeface="Tahoma" charset="0"/>
              </a:rPr>
              <a:t>Dark Energy</a:t>
            </a:r>
          </a:p>
        </p:txBody>
      </p:sp>
    </p:spTree>
    <p:extLst>
      <p:ext uri="{BB962C8B-B14F-4D97-AF65-F5344CB8AC3E}">
        <p14:creationId xmlns:p14="http://schemas.microsoft.com/office/powerpoint/2010/main" val="113242877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6E598E16-DC0F-E54E-A7CD-4756EBCF32EF}" type="datetime1">
              <a:rPr lang="en-US" smtClean="0"/>
              <a:t>11/14/12</a:t>
            </a:fld>
            <a:endParaRPr lang="en-US"/>
          </a:p>
        </p:txBody>
      </p:sp>
      <p:sp>
        <p:nvSpPr>
          <p:cNvPr id="5" name="Footer Placeholder 4"/>
          <p:cNvSpPr>
            <a:spLocks noGrp="1"/>
          </p:cNvSpPr>
          <p:nvPr>
            <p:ph type="ftr" sz="quarter" idx="11"/>
          </p:nvPr>
        </p:nvSpPr>
        <p:spPr/>
        <p:txBody>
          <a:bodyPr/>
          <a:lstStyle/>
          <a:p>
            <a:pPr>
              <a:defRPr/>
            </a:pPr>
            <a:r>
              <a:rPr lang="en-US"/>
              <a:t>Katsushi Arisaka</a:t>
            </a:r>
          </a:p>
        </p:txBody>
      </p:sp>
      <p:sp>
        <p:nvSpPr>
          <p:cNvPr id="6" name="Slide Number Placeholder 5"/>
          <p:cNvSpPr>
            <a:spLocks noGrp="1"/>
          </p:cNvSpPr>
          <p:nvPr>
            <p:ph type="sldNum" sz="quarter" idx="12"/>
          </p:nvPr>
        </p:nvSpPr>
        <p:spPr/>
        <p:txBody>
          <a:bodyPr/>
          <a:lstStyle/>
          <a:p>
            <a:pPr>
              <a:defRPr/>
            </a:pPr>
            <a:fld id="{3BFC1BBD-0238-B945-98A6-FF6D08E83775}" type="slidenum">
              <a:rPr lang="en-US"/>
              <a:pPr>
                <a:defRPr/>
              </a:pPr>
              <a:t>48</a:t>
            </a:fld>
            <a:endParaRPr lang="en-US"/>
          </a:p>
        </p:txBody>
      </p:sp>
      <p:sp>
        <p:nvSpPr>
          <p:cNvPr id="3198978" name="Rectangle 2"/>
          <p:cNvSpPr>
            <a:spLocks noGrp="1" noChangeArrowheads="1"/>
          </p:cNvSpPr>
          <p:nvPr>
            <p:ph type="title"/>
          </p:nvPr>
        </p:nvSpPr>
        <p:spPr/>
        <p:txBody>
          <a:bodyPr/>
          <a:lstStyle/>
          <a:p>
            <a:pPr eaLnBrk="1" hangingPunct="1">
              <a:defRPr/>
            </a:pPr>
            <a:r>
              <a:rPr lang="en-US" smtClean="0">
                <a:cs typeface="+mj-cs"/>
              </a:rPr>
              <a:t>Supernova as a Standard Candle</a:t>
            </a:r>
          </a:p>
        </p:txBody>
      </p:sp>
      <p:pic>
        <p:nvPicPr>
          <p:cNvPr id="31989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888" y="762000"/>
            <a:ext cx="7459662" cy="621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cap="rnd">
                <a:solidFill>
                  <a:srgbClr val="FFCC00"/>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365344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half" idx="10"/>
          </p:nvPr>
        </p:nvSpPr>
        <p:spPr/>
        <p:txBody>
          <a:bodyPr/>
          <a:lstStyle/>
          <a:p>
            <a:r>
              <a:rPr lang="en-US"/>
              <a:t>2/27/2007</a:t>
            </a:r>
          </a:p>
        </p:txBody>
      </p:sp>
      <p:sp>
        <p:nvSpPr>
          <p:cNvPr id="6" name="Footer Placeholder 2"/>
          <p:cNvSpPr>
            <a:spLocks noGrp="1"/>
          </p:cNvSpPr>
          <p:nvPr>
            <p:ph type="ftr" sz="quarter" idx="11"/>
          </p:nvPr>
        </p:nvSpPr>
        <p:spPr/>
        <p:txBody>
          <a:bodyPr/>
          <a:lstStyle/>
          <a:p>
            <a:r>
              <a:rPr lang="en-US"/>
              <a:t>Katsushi Arisaka</a:t>
            </a:r>
          </a:p>
        </p:txBody>
      </p:sp>
      <p:sp>
        <p:nvSpPr>
          <p:cNvPr id="7" name="Slide Number Placeholder 3"/>
          <p:cNvSpPr>
            <a:spLocks noGrp="1"/>
          </p:cNvSpPr>
          <p:nvPr>
            <p:ph type="sldNum" sz="quarter" idx="12"/>
          </p:nvPr>
        </p:nvSpPr>
        <p:spPr/>
        <p:txBody>
          <a:bodyPr/>
          <a:lstStyle/>
          <a:p>
            <a:fld id="{4F2015C1-8D9F-124C-955A-4D9DE84176B6}" type="slidenum">
              <a:rPr lang="en-US"/>
              <a:pPr/>
              <a:t>49</a:t>
            </a:fld>
            <a:endParaRPr lang="en-US"/>
          </a:p>
        </p:txBody>
      </p:sp>
      <p:sp>
        <p:nvSpPr>
          <p:cNvPr id="3125250" name="Text Box 2"/>
          <p:cNvSpPr txBox="1">
            <a:spLocks noChangeArrowheads="1"/>
          </p:cNvSpPr>
          <p:nvPr/>
        </p:nvSpPr>
        <p:spPr bwMode="auto">
          <a:xfrm>
            <a:off x="320675" y="0"/>
            <a:ext cx="8801100" cy="590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lvl1pPr algn="l" defTabSz="966788">
              <a:defRPr sz="2400">
                <a:solidFill>
                  <a:schemeClr val="tx1"/>
                </a:solidFill>
                <a:latin typeface="Times New Roman" charset="0"/>
                <a:ea typeface="ＭＳ Ｐゴシック" charset="0"/>
              </a:defRPr>
            </a:lvl1pPr>
            <a:lvl2pPr marL="482600" algn="l" defTabSz="966788">
              <a:defRPr sz="2400">
                <a:solidFill>
                  <a:schemeClr val="tx1"/>
                </a:solidFill>
                <a:latin typeface="Times New Roman" charset="0"/>
                <a:ea typeface="ＭＳ Ｐゴシック" charset="0"/>
              </a:defRPr>
            </a:lvl2pPr>
            <a:lvl3pPr marL="966788" algn="l" defTabSz="966788">
              <a:defRPr sz="2400">
                <a:solidFill>
                  <a:schemeClr val="tx1"/>
                </a:solidFill>
                <a:latin typeface="Times New Roman" charset="0"/>
                <a:ea typeface="ＭＳ Ｐゴシック" charset="0"/>
              </a:defRPr>
            </a:lvl3pPr>
            <a:lvl4pPr marL="1449388" algn="l" defTabSz="966788">
              <a:defRPr sz="2400">
                <a:solidFill>
                  <a:schemeClr val="tx1"/>
                </a:solidFill>
                <a:latin typeface="Times New Roman" charset="0"/>
                <a:ea typeface="ＭＳ Ｐゴシック" charset="0"/>
              </a:defRPr>
            </a:lvl4pPr>
            <a:lvl5pPr marL="1933575" algn="l" defTabSz="966788">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200" b="1" dirty="0">
                <a:solidFill>
                  <a:srgbClr val="A50021"/>
                </a:solidFill>
                <a:latin typeface="Tahoma" charset="0"/>
              </a:rPr>
              <a:t>Two Types of Supernovae</a:t>
            </a:r>
          </a:p>
        </p:txBody>
      </p:sp>
      <p:pic>
        <p:nvPicPr>
          <p:cNvPr id="3125251" name="Picture 3" descr="21_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14400"/>
            <a:ext cx="9220200" cy="6040438"/>
          </a:xfrm>
          <a:prstGeom prst="rect">
            <a:avLst/>
          </a:prstGeom>
          <a:noFill/>
          <a:extLst>
            <a:ext uri="{909E8E84-426E-40dd-AFC4-6F175D3DCCD1}">
              <a14:hiddenFill xmlns:a14="http://schemas.microsoft.com/office/drawing/2010/main">
                <a:solidFill>
                  <a:srgbClr val="FFFFFF"/>
                </a:solidFill>
              </a14:hiddenFill>
            </a:ext>
          </a:extLst>
        </p:spPr>
      </p:pic>
      <p:sp>
        <p:nvSpPr>
          <p:cNvPr id="3125252" name="Rectangle 4"/>
          <p:cNvSpPr>
            <a:spLocks noChangeArrowheads="1"/>
          </p:cNvSpPr>
          <p:nvPr/>
        </p:nvSpPr>
        <p:spPr bwMode="auto">
          <a:xfrm>
            <a:off x="76200" y="854075"/>
            <a:ext cx="9448800" cy="2651125"/>
          </a:xfrm>
          <a:prstGeom prst="rect">
            <a:avLst/>
          </a:prstGeom>
          <a:noFill/>
          <a:ln w="508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54598329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Date Placeholder 3"/>
          <p:cNvSpPr>
            <a:spLocks noGrp="1"/>
          </p:cNvSpPr>
          <p:nvPr>
            <p:ph type="dt" sz="quarter" idx="10"/>
          </p:nvPr>
        </p:nvSpPr>
        <p:spPr/>
        <p:txBody>
          <a:bodyPr/>
          <a:lstStyle>
            <a:lvl1pPr defTabSz="966788" eaLnBrk="0" hangingPunct="0">
              <a:defRPr sz="2800">
                <a:solidFill>
                  <a:schemeClr val="tx1"/>
                </a:solidFill>
                <a:latin typeface="Arial" charset="0"/>
                <a:ea typeface="ＭＳ Ｐゴシック" charset="0"/>
                <a:cs typeface="ＭＳ Ｐゴシック" charset="0"/>
              </a:defRPr>
            </a:lvl1pPr>
            <a:lvl2pPr marL="37931725" indent="-37474525" defTabSz="966788"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F9252D8E-3597-6B49-9D23-5E4D82169AD5}" type="datetime1">
              <a:rPr lang="en-US" sz="1500">
                <a:solidFill>
                  <a:srgbClr val="0000FF"/>
                </a:solidFill>
              </a:rPr>
              <a:pPr eaLnBrk="1" hangingPunct="1"/>
              <a:t>11/14/12</a:t>
            </a:fld>
            <a:endParaRPr lang="en-US" sz="1500">
              <a:solidFill>
                <a:srgbClr val="0000FF"/>
              </a:solidFill>
            </a:endParaRPr>
          </a:p>
        </p:txBody>
      </p:sp>
      <p:sp>
        <p:nvSpPr>
          <p:cNvPr id="71683" name="Footer Placeholder 4"/>
          <p:cNvSpPr>
            <a:spLocks noGrp="1"/>
          </p:cNvSpPr>
          <p:nvPr>
            <p:ph type="ftr" sz="quarter" idx="11"/>
          </p:nvPr>
        </p:nvSpPr>
        <p:spPr/>
        <p:txBody>
          <a:bodyPr/>
          <a:lstStyle/>
          <a:p>
            <a:pPr defTabSz="966788">
              <a:defRPr/>
            </a:pPr>
            <a:r>
              <a:rPr lang="en-US"/>
              <a:t>Katsushi Arisaka,UCLA</a:t>
            </a:r>
          </a:p>
        </p:txBody>
      </p:sp>
      <p:sp>
        <p:nvSpPr>
          <p:cNvPr id="71684" name="Slide Number Placeholder 5"/>
          <p:cNvSpPr>
            <a:spLocks noGrp="1"/>
          </p:cNvSpPr>
          <p:nvPr>
            <p:ph type="sldNum" sz="quarter" idx="12"/>
          </p:nvPr>
        </p:nvSpPr>
        <p:spPr/>
        <p:txBody>
          <a:bodyPr/>
          <a:lstStyle>
            <a:lvl1pPr defTabSz="966788" eaLnBrk="0" hangingPunct="0">
              <a:defRPr sz="2800">
                <a:solidFill>
                  <a:schemeClr val="tx1"/>
                </a:solidFill>
                <a:latin typeface="Arial" charset="0"/>
                <a:ea typeface="ＭＳ Ｐゴシック" charset="0"/>
                <a:cs typeface="ＭＳ Ｐゴシック" charset="0"/>
              </a:defRPr>
            </a:lvl1pPr>
            <a:lvl2pPr marL="37931725" indent="-37474525" defTabSz="966788"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A9334995-7C54-3C4F-9248-45B858BBDAB5}" type="slidenum">
              <a:rPr lang="en-US" sz="1500">
                <a:solidFill>
                  <a:srgbClr val="0000FF"/>
                </a:solidFill>
              </a:rPr>
              <a:pPr eaLnBrk="1" hangingPunct="1"/>
              <a:t>5</a:t>
            </a:fld>
            <a:endParaRPr lang="en-US" sz="1500">
              <a:solidFill>
                <a:srgbClr val="0000FF"/>
              </a:solidFill>
            </a:endParaRPr>
          </a:p>
        </p:txBody>
      </p:sp>
      <p:sp>
        <p:nvSpPr>
          <p:cNvPr id="54277" name="Rectangle 2"/>
          <p:cNvSpPr>
            <a:spLocks noGrp="1" noChangeArrowheads="1"/>
          </p:cNvSpPr>
          <p:nvPr>
            <p:ph type="title"/>
          </p:nvPr>
        </p:nvSpPr>
        <p:spPr/>
        <p:txBody>
          <a:bodyPr/>
          <a:lstStyle/>
          <a:p>
            <a:pPr eaLnBrk="1" hangingPunct="1"/>
            <a:r>
              <a:rPr lang="en-US" sz="3600">
                <a:latin typeface="Tahoma" charset="0"/>
                <a:ea typeface="ＭＳ Ｐゴシック" charset="0"/>
                <a:cs typeface="ＭＳ Ｐゴシック" charset="0"/>
              </a:rPr>
              <a:t>Brief History of Universe and Life</a:t>
            </a:r>
          </a:p>
        </p:txBody>
      </p:sp>
      <p:sp>
        <p:nvSpPr>
          <p:cNvPr id="54278" name="Text Box 3"/>
          <p:cNvSpPr txBox="1">
            <a:spLocks noChangeArrowheads="1"/>
          </p:cNvSpPr>
          <p:nvPr/>
        </p:nvSpPr>
        <p:spPr bwMode="auto">
          <a:xfrm>
            <a:off x="1011238" y="1501775"/>
            <a:ext cx="1274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b="1">
                <a:solidFill>
                  <a:srgbClr val="FF6600"/>
                </a:solidFill>
                <a:latin typeface="Arial Narrow" charset="0"/>
              </a:rPr>
              <a:t>1B years</a:t>
            </a:r>
          </a:p>
        </p:txBody>
      </p:sp>
      <p:sp>
        <p:nvSpPr>
          <p:cNvPr id="54279" name="Text Box 4"/>
          <p:cNvSpPr txBox="1">
            <a:spLocks noChangeArrowheads="1"/>
          </p:cNvSpPr>
          <p:nvPr/>
        </p:nvSpPr>
        <p:spPr bwMode="auto">
          <a:xfrm>
            <a:off x="3409950" y="1031875"/>
            <a:ext cx="1800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b="1" i="1">
                <a:solidFill>
                  <a:srgbClr val="0000FF"/>
                </a:solidFill>
                <a:latin typeface="Arial Narrow" charset="0"/>
              </a:rPr>
              <a:t>Big Bang!</a:t>
            </a:r>
          </a:p>
        </p:txBody>
      </p:sp>
      <p:sp>
        <p:nvSpPr>
          <p:cNvPr id="54280" name="Text Box 5"/>
          <p:cNvSpPr txBox="1">
            <a:spLocks noChangeArrowheads="1"/>
          </p:cNvSpPr>
          <p:nvPr/>
        </p:nvSpPr>
        <p:spPr bwMode="auto">
          <a:xfrm>
            <a:off x="3362325" y="4648200"/>
            <a:ext cx="2819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b="1" i="1">
                <a:solidFill>
                  <a:srgbClr val="0000FF"/>
                </a:solidFill>
                <a:latin typeface="Arial Narrow" charset="0"/>
              </a:rPr>
              <a:t>Solar System formed</a:t>
            </a:r>
          </a:p>
        </p:txBody>
      </p:sp>
      <p:sp>
        <p:nvSpPr>
          <p:cNvPr id="54281" name="Line 6"/>
          <p:cNvSpPr>
            <a:spLocks noChangeAspect="1" noChangeShapeType="1"/>
          </p:cNvSpPr>
          <p:nvPr/>
        </p:nvSpPr>
        <p:spPr bwMode="auto">
          <a:xfrm>
            <a:off x="2295525" y="1250950"/>
            <a:ext cx="1143000" cy="0"/>
          </a:xfrm>
          <a:prstGeom prst="line">
            <a:avLst/>
          </a:prstGeom>
          <a:noFill/>
          <a:ln w="38100">
            <a:solidFill>
              <a:srgbClr val="FFCC00"/>
            </a:solidFill>
            <a:prstDash val="sysDot"/>
            <a:round/>
            <a:headEnd type="stealth" w="med" len="lg"/>
            <a:tailEnd type="none" w="med" len="lg"/>
          </a:ln>
          <a:extLst>
            <a:ext uri="{909E8E84-426E-40dd-AFC4-6F175D3DCCD1}">
              <a14:hiddenFill xmlns:a14="http://schemas.microsoft.com/office/drawing/2010/main">
                <a:noFill/>
              </a14:hiddenFill>
            </a:ext>
          </a:extLst>
        </p:spPr>
        <p:txBody>
          <a:bodyPr/>
          <a:lstStyle/>
          <a:p>
            <a:endParaRPr lang="en-US"/>
          </a:p>
        </p:txBody>
      </p:sp>
      <p:sp>
        <p:nvSpPr>
          <p:cNvPr id="54282" name="Text Box 7"/>
          <p:cNvSpPr txBox="1">
            <a:spLocks noChangeArrowheads="1"/>
          </p:cNvSpPr>
          <p:nvPr/>
        </p:nvSpPr>
        <p:spPr bwMode="auto">
          <a:xfrm>
            <a:off x="3362325" y="5181600"/>
            <a:ext cx="2819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b="1" i="1">
                <a:solidFill>
                  <a:srgbClr val="CC00FF"/>
                </a:solidFill>
                <a:latin typeface="Arial Narrow" charset="0"/>
              </a:rPr>
              <a:t>First life on the Earth</a:t>
            </a:r>
          </a:p>
        </p:txBody>
      </p:sp>
      <p:sp>
        <p:nvSpPr>
          <p:cNvPr id="54283" name="Line 8"/>
          <p:cNvSpPr>
            <a:spLocks noChangeAspect="1" noChangeShapeType="1"/>
          </p:cNvSpPr>
          <p:nvPr/>
        </p:nvSpPr>
        <p:spPr bwMode="auto">
          <a:xfrm>
            <a:off x="2066925" y="5410200"/>
            <a:ext cx="1143000" cy="0"/>
          </a:xfrm>
          <a:prstGeom prst="line">
            <a:avLst/>
          </a:prstGeom>
          <a:noFill/>
          <a:ln w="38100">
            <a:solidFill>
              <a:srgbClr val="FFCC00"/>
            </a:solidFill>
            <a:prstDash val="sysDot"/>
            <a:round/>
            <a:headEnd type="stealth" w="med" len="lg"/>
            <a:tailEnd type="none" w="med" len="lg"/>
          </a:ln>
          <a:extLst>
            <a:ext uri="{909E8E84-426E-40dd-AFC4-6F175D3DCCD1}">
              <a14:hiddenFill xmlns:a14="http://schemas.microsoft.com/office/drawing/2010/main">
                <a:noFill/>
              </a14:hiddenFill>
            </a:ext>
          </a:extLst>
        </p:spPr>
        <p:txBody>
          <a:bodyPr/>
          <a:lstStyle/>
          <a:p>
            <a:endParaRPr lang="en-US"/>
          </a:p>
        </p:txBody>
      </p:sp>
      <p:sp>
        <p:nvSpPr>
          <p:cNvPr id="54284" name="Text Box 9"/>
          <p:cNvSpPr txBox="1">
            <a:spLocks noChangeArrowheads="1"/>
          </p:cNvSpPr>
          <p:nvPr/>
        </p:nvSpPr>
        <p:spPr bwMode="auto">
          <a:xfrm>
            <a:off x="3324225" y="6272213"/>
            <a:ext cx="2819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b="1" i="1">
                <a:solidFill>
                  <a:srgbClr val="CC00FF"/>
                </a:solidFill>
                <a:latin typeface="Arial Narrow" charset="0"/>
              </a:rPr>
              <a:t>Homo sapiens</a:t>
            </a:r>
          </a:p>
        </p:txBody>
      </p:sp>
      <p:sp>
        <p:nvSpPr>
          <p:cNvPr id="54285" name="Line 10"/>
          <p:cNvSpPr>
            <a:spLocks noChangeShapeType="1"/>
          </p:cNvSpPr>
          <p:nvPr/>
        </p:nvSpPr>
        <p:spPr bwMode="auto">
          <a:xfrm>
            <a:off x="2039938" y="6418263"/>
            <a:ext cx="1328737" cy="122237"/>
          </a:xfrm>
          <a:prstGeom prst="line">
            <a:avLst/>
          </a:prstGeom>
          <a:noFill/>
          <a:ln w="38100">
            <a:solidFill>
              <a:srgbClr val="FFCC00"/>
            </a:solidFill>
            <a:prstDash val="sysDot"/>
            <a:round/>
            <a:headEnd type="stealth" w="med" len="lg"/>
            <a:tailEnd type="none" w="med" len="lg"/>
          </a:ln>
          <a:extLst>
            <a:ext uri="{909E8E84-426E-40dd-AFC4-6F175D3DCCD1}">
              <a14:hiddenFill xmlns:a14="http://schemas.microsoft.com/office/drawing/2010/main">
                <a:noFill/>
              </a14:hiddenFill>
            </a:ext>
          </a:extLst>
        </p:spPr>
        <p:txBody>
          <a:bodyPr/>
          <a:lstStyle/>
          <a:p>
            <a:endParaRPr lang="en-US"/>
          </a:p>
        </p:txBody>
      </p:sp>
      <p:sp>
        <p:nvSpPr>
          <p:cNvPr id="54286" name="Line 11"/>
          <p:cNvSpPr>
            <a:spLocks noChangeShapeType="1"/>
          </p:cNvSpPr>
          <p:nvPr/>
        </p:nvSpPr>
        <p:spPr bwMode="auto">
          <a:xfrm>
            <a:off x="2066925" y="6529388"/>
            <a:ext cx="1236663" cy="231775"/>
          </a:xfrm>
          <a:prstGeom prst="line">
            <a:avLst/>
          </a:prstGeom>
          <a:noFill/>
          <a:ln w="38100">
            <a:solidFill>
              <a:srgbClr val="FFCC00"/>
            </a:solidFill>
            <a:prstDash val="sysDot"/>
            <a:round/>
            <a:headEnd type="stealth" w="med" len="lg"/>
            <a:tailEnd type="none" w="med" len="lg"/>
          </a:ln>
          <a:extLst>
            <a:ext uri="{909E8E84-426E-40dd-AFC4-6F175D3DCCD1}">
              <a14:hiddenFill xmlns:a14="http://schemas.microsoft.com/office/drawing/2010/main">
                <a:noFill/>
              </a14:hiddenFill>
            </a:ext>
          </a:extLst>
        </p:spPr>
        <p:txBody>
          <a:bodyPr/>
          <a:lstStyle/>
          <a:p>
            <a:endParaRPr lang="en-US"/>
          </a:p>
        </p:txBody>
      </p:sp>
      <p:sp>
        <p:nvSpPr>
          <p:cNvPr id="54287" name="Text Box 12"/>
          <p:cNvSpPr txBox="1">
            <a:spLocks noChangeArrowheads="1"/>
          </p:cNvSpPr>
          <p:nvPr/>
        </p:nvSpPr>
        <p:spPr bwMode="auto">
          <a:xfrm>
            <a:off x="3305175" y="6597650"/>
            <a:ext cx="2819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b="1" i="1">
                <a:solidFill>
                  <a:srgbClr val="000000"/>
                </a:solidFill>
                <a:latin typeface="Arial Narrow" charset="0"/>
              </a:rPr>
              <a:t>You were born.</a:t>
            </a:r>
          </a:p>
        </p:txBody>
      </p:sp>
      <p:sp>
        <p:nvSpPr>
          <p:cNvPr id="54288" name="Line 13"/>
          <p:cNvSpPr>
            <a:spLocks noChangeAspect="1" noChangeShapeType="1"/>
          </p:cNvSpPr>
          <p:nvPr/>
        </p:nvSpPr>
        <p:spPr bwMode="auto">
          <a:xfrm>
            <a:off x="2057400" y="4800600"/>
            <a:ext cx="1143000" cy="0"/>
          </a:xfrm>
          <a:prstGeom prst="line">
            <a:avLst/>
          </a:prstGeom>
          <a:noFill/>
          <a:ln w="38100">
            <a:solidFill>
              <a:srgbClr val="FFCC00"/>
            </a:solidFill>
            <a:prstDash val="sysDot"/>
            <a:round/>
            <a:headEnd type="stealth" w="med" len="lg"/>
            <a:tailEnd type="none" w="med" len="lg"/>
          </a:ln>
          <a:extLst>
            <a:ext uri="{909E8E84-426E-40dd-AFC4-6F175D3DCCD1}">
              <a14:hiddenFill xmlns:a14="http://schemas.microsoft.com/office/drawing/2010/main">
                <a:noFill/>
              </a14:hiddenFill>
            </a:ext>
          </a:extLst>
        </p:spPr>
        <p:txBody>
          <a:bodyPr/>
          <a:lstStyle/>
          <a:p>
            <a:endParaRPr lang="en-US"/>
          </a:p>
        </p:txBody>
      </p:sp>
      <p:sp>
        <p:nvSpPr>
          <p:cNvPr id="54289" name="Text Box 14"/>
          <p:cNvSpPr txBox="1">
            <a:spLocks noChangeArrowheads="1"/>
          </p:cNvSpPr>
          <p:nvPr/>
        </p:nvSpPr>
        <p:spPr bwMode="auto">
          <a:xfrm>
            <a:off x="3200400" y="1444625"/>
            <a:ext cx="3124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b="1" i="1">
                <a:solidFill>
                  <a:srgbClr val="0000FF"/>
                </a:solidFill>
                <a:latin typeface="Arial Narrow" charset="0"/>
              </a:rPr>
              <a:t>First Galaxy formed</a:t>
            </a:r>
          </a:p>
        </p:txBody>
      </p:sp>
      <p:sp>
        <p:nvSpPr>
          <p:cNvPr id="54290" name="Line 15"/>
          <p:cNvSpPr>
            <a:spLocks noChangeAspect="1" noChangeShapeType="1"/>
          </p:cNvSpPr>
          <p:nvPr/>
        </p:nvSpPr>
        <p:spPr bwMode="auto">
          <a:xfrm>
            <a:off x="2286000" y="1647825"/>
            <a:ext cx="1143000" cy="0"/>
          </a:xfrm>
          <a:prstGeom prst="line">
            <a:avLst/>
          </a:prstGeom>
          <a:noFill/>
          <a:ln w="38100">
            <a:solidFill>
              <a:srgbClr val="FFCC00"/>
            </a:solidFill>
            <a:prstDash val="sysDot"/>
            <a:round/>
            <a:headEnd type="stealth" w="med" len="lg"/>
            <a:tailEnd type="none" w="med" len="lg"/>
          </a:ln>
          <a:extLst>
            <a:ext uri="{909E8E84-426E-40dd-AFC4-6F175D3DCCD1}">
              <a14:hiddenFill xmlns:a14="http://schemas.microsoft.com/office/drawing/2010/main">
                <a:noFill/>
              </a14:hiddenFill>
            </a:ext>
          </a:extLst>
        </p:spPr>
        <p:txBody>
          <a:bodyPr/>
          <a:lstStyle/>
          <a:p>
            <a:endParaRPr lang="en-US"/>
          </a:p>
        </p:txBody>
      </p:sp>
      <p:sp>
        <p:nvSpPr>
          <p:cNvPr id="54291" name="Text Box 29"/>
          <p:cNvSpPr txBox="1">
            <a:spLocks noChangeArrowheads="1"/>
          </p:cNvSpPr>
          <p:nvPr/>
        </p:nvSpPr>
        <p:spPr bwMode="auto">
          <a:xfrm>
            <a:off x="1011238" y="1131888"/>
            <a:ext cx="8175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b="1">
                <a:solidFill>
                  <a:srgbClr val="FF6600"/>
                </a:solidFill>
                <a:latin typeface="Arial Narrow" charset="0"/>
              </a:rPr>
              <a:t>0</a:t>
            </a:r>
            <a:endParaRPr lang="en-US" sz="2000" b="1" baseline="30000">
              <a:solidFill>
                <a:srgbClr val="FF6600"/>
              </a:solidFill>
              <a:latin typeface="Arial Narrow" charset="0"/>
            </a:endParaRPr>
          </a:p>
        </p:txBody>
      </p:sp>
      <p:grpSp>
        <p:nvGrpSpPr>
          <p:cNvPr id="54292" name="Group 56"/>
          <p:cNvGrpSpPr>
            <a:grpSpLocks/>
          </p:cNvGrpSpPr>
          <p:nvPr/>
        </p:nvGrpSpPr>
        <p:grpSpPr bwMode="auto">
          <a:xfrm>
            <a:off x="771525" y="854075"/>
            <a:ext cx="1154113" cy="6003925"/>
            <a:chOff x="771525" y="854075"/>
            <a:chExt cx="1154113" cy="6003925"/>
          </a:xfrm>
        </p:grpSpPr>
        <p:sp>
          <p:nvSpPr>
            <p:cNvPr id="54300" name="Text Box 16"/>
            <p:cNvSpPr txBox="1">
              <a:spLocks noChangeArrowheads="1"/>
            </p:cNvSpPr>
            <p:nvPr/>
          </p:nvSpPr>
          <p:spPr bwMode="auto">
            <a:xfrm>
              <a:off x="782638" y="854075"/>
              <a:ext cx="876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b="1">
                  <a:solidFill>
                    <a:srgbClr val="FF6600"/>
                  </a:solidFill>
                  <a:latin typeface="Arial Narrow" charset="0"/>
                </a:rPr>
                <a:t>Time </a:t>
              </a:r>
            </a:p>
          </p:txBody>
        </p:sp>
        <p:sp>
          <p:nvSpPr>
            <p:cNvPr id="54301" name="Line 17"/>
            <p:cNvSpPr>
              <a:spLocks noChangeAspect="1" noChangeShapeType="1"/>
            </p:cNvSpPr>
            <p:nvPr/>
          </p:nvSpPr>
          <p:spPr bwMode="auto">
            <a:xfrm flipH="1">
              <a:off x="782638" y="1076325"/>
              <a:ext cx="0" cy="5781675"/>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54302" name="Line 18"/>
            <p:cNvSpPr>
              <a:spLocks noChangeShapeType="1"/>
            </p:cNvSpPr>
            <p:nvPr/>
          </p:nvSpPr>
          <p:spPr bwMode="auto">
            <a:xfrm>
              <a:off x="782638" y="1296988"/>
              <a:ext cx="203200"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54303" name="Line 19"/>
            <p:cNvSpPr>
              <a:spLocks noChangeShapeType="1"/>
            </p:cNvSpPr>
            <p:nvPr/>
          </p:nvSpPr>
          <p:spPr bwMode="auto">
            <a:xfrm>
              <a:off x="787400" y="1658938"/>
              <a:ext cx="201613"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54304" name="Line 20"/>
            <p:cNvSpPr>
              <a:spLocks noChangeShapeType="1"/>
            </p:cNvSpPr>
            <p:nvPr/>
          </p:nvSpPr>
          <p:spPr bwMode="auto">
            <a:xfrm>
              <a:off x="787400" y="2041525"/>
              <a:ext cx="201613"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54305" name="Line 21"/>
            <p:cNvSpPr>
              <a:spLocks noChangeShapeType="1"/>
            </p:cNvSpPr>
            <p:nvPr/>
          </p:nvSpPr>
          <p:spPr bwMode="auto">
            <a:xfrm>
              <a:off x="795338" y="2405063"/>
              <a:ext cx="203200"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54306" name="Line 22"/>
            <p:cNvSpPr>
              <a:spLocks noChangeShapeType="1"/>
            </p:cNvSpPr>
            <p:nvPr/>
          </p:nvSpPr>
          <p:spPr bwMode="auto">
            <a:xfrm>
              <a:off x="804863" y="2784475"/>
              <a:ext cx="201612"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54307" name="Line 23"/>
            <p:cNvSpPr>
              <a:spLocks noChangeShapeType="1"/>
            </p:cNvSpPr>
            <p:nvPr/>
          </p:nvSpPr>
          <p:spPr bwMode="auto">
            <a:xfrm>
              <a:off x="793750" y="3152775"/>
              <a:ext cx="201613"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54308" name="Line 24"/>
            <p:cNvSpPr>
              <a:spLocks noChangeShapeType="1"/>
            </p:cNvSpPr>
            <p:nvPr/>
          </p:nvSpPr>
          <p:spPr bwMode="auto">
            <a:xfrm>
              <a:off x="801688" y="3525838"/>
              <a:ext cx="203200"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54309" name="Line 25"/>
            <p:cNvSpPr>
              <a:spLocks noChangeShapeType="1"/>
            </p:cNvSpPr>
            <p:nvPr/>
          </p:nvSpPr>
          <p:spPr bwMode="auto">
            <a:xfrm>
              <a:off x="804863" y="3902075"/>
              <a:ext cx="201612"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54310" name="Line 26"/>
            <p:cNvSpPr>
              <a:spLocks noChangeShapeType="1"/>
            </p:cNvSpPr>
            <p:nvPr/>
          </p:nvSpPr>
          <p:spPr bwMode="auto">
            <a:xfrm>
              <a:off x="793750" y="4265613"/>
              <a:ext cx="201613"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54311" name="Line 27"/>
            <p:cNvSpPr>
              <a:spLocks noChangeShapeType="1"/>
            </p:cNvSpPr>
            <p:nvPr/>
          </p:nvSpPr>
          <p:spPr bwMode="auto">
            <a:xfrm>
              <a:off x="782638" y="4621213"/>
              <a:ext cx="203200"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54312" name="Line 28"/>
            <p:cNvSpPr>
              <a:spLocks noChangeShapeType="1"/>
            </p:cNvSpPr>
            <p:nvPr/>
          </p:nvSpPr>
          <p:spPr bwMode="auto">
            <a:xfrm>
              <a:off x="782638" y="5008563"/>
              <a:ext cx="203200"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54313" name="Text Box 30"/>
            <p:cNvSpPr txBox="1">
              <a:spLocks noChangeArrowheads="1"/>
            </p:cNvSpPr>
            <p:nvPr/>
          </p:nvSpPr>
          <p:spPr bwMode="auto">
            <a:xfrm>
              <a:off x="1011238" y="1906588"/>
              <a:ext cx="6746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b="1">
                  <a:solidFill>
                    <a:srgbClr val="FF6600"/>
                  </a:solidFill>
                  <a:latin typeface="Arial Narrow" charset="0"/>
                </a:rPr>
                <a:t>2</a:t>
              </a:r>
              <a:endParaRPr lang="en-US" sz="2000" b="1" baseline="30000">
                <a:solidFill>
                  <a:srgbClr val="FF6600"/>
                </a:solidFill>
                <a:latin typeface="Arial Narrow" charset="0"/>
              </a:endParaRPr>
            </a:p>
          </p:txBody>
        </p:sp>
        <p:sp>
          <p:nvSpPr>
            <p:cNvPr id="54314" name="Text Box 31"/>
            <p:cNvSpPr txBox="1">
              <a:spLocks noChangeArrowheads="1"/>
            </p:cNvSpPr>
            <p:nvPr/>
          </p:nvSpPr>
          <p:spPr bwMode="auto">
            <a:xfrm>
              <a:off x="1011238" y="2239963"/>
              <a:ext cx="7620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endParaRPr lang="en-US" sz="2000" b="1" baseline="30000">
                <a:solidFill>
                  <a:srgbClr val="FF6600"/>
                </a:solidFill>
                <a:latin typeface="Arial Narrow" charset="0"/>
              </a:endParaRPr>
            </a:p>
          </p:txBody>
        </p:sp>
        <p:sp>
          <p:nvSpPr>
            <p:cNvPr id="54315" name="Text Box 32"/>
            <p:cNvSpPr txBox="1">
              <a:spLocks noChangeArrowheads="1"/>
            </p:cNvSpPr>
            <p:nvPr/>
          </p:nvSpPr>
          <p:spPr bwMode="auto">
            <a:xfrm>
              <a:off x="1163638" y="2346325"/>
              <a:ext cx="762000"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endParaRPr lang="en-US" sz="2000" b="1" baseline="30000">
                <a:solidFill>
                  <a:srgbClr val="FF6600"/>
                </a:solidFill>
                <a:latin typeface="Arial Narrow" charset="0"/>
              </a:endParaRPr>
            </a:p>
          </p:txBody>
        </p:sp>
        <p:sp>
          <p:nvSpPr>
            <p:cNvPr id="54316" name="Line 33"/>
            <p:cNvSpPr>
              <a:spLocks noChangeShapeType="1"/>
            </p:cNvSpPr>
            <p:nvPr/>
          </p:nvSpPr>
          <p:spPr bwMode="auto">
            <a:xfrm>
              <a:off x="771525" y="5397500"/>
              <a:ext cx="201613"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54317" name="Line 34"/>
            <p:cNvSpPr>
              <a:spLocks noChangeShapeType="1"/>
            </p:cNvSpPr>
            <p:nvPr/>
          </p:nvSpPr>
          <p:spPr bwMode="auto">
            <a:xfrm>
              <a:off x="779463" y="5770563"/>
              <a:ext cx="203200"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54318" name="Line 35"/>
            <p:cNvSpPr>
              <a:spLocks noChangeShapeType="1"/>
            </p:cNvSpPr>
            <p:nvPr/>
          </p:nvSpPr>
          <p:spPr bwMode="auto">
            <a:xfrm>
              <a:off x="782638" y="6146800"/>
              <a:ext cx="201612"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54319" name="Line 36"/>
            <p:cNvSpPr>
              <a:spLocks noChangeShapeType="1"/>
            </p:cNvSpPr>
            <p:nvPr/>
          </p:nvSpPr>
          <p:spPr bwMode="auto">
            <a:xfrm>
              <a:off x="771525" y="6508750"/>
              <a:ext cx="201613"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54320" name="Text Box 37"/>
            <p:cNvSpPr txBox="1">
              <a:spLocks noChangeArrowheads="1"/>
            </p:cNvSpPr>
            <p:nvPr/>
          </p:nvSpPr>
          <p:spPr bwMode="auto">
            <a:xfrm>
              <a:off x="1000125" y="2238375"/>
              <a:ext cx="674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b="1">
                  <a:solidFill>
                    <a:srgbClr val="FF6600"/>
                  </a:solidFill>
                  <a:latin typeface="Arial Narrow" charset="0"/>
                </a:rPr>
                <a:t>3</a:t>
              </a:r>
              <a:endParaRPr lang="en-US" sz="2000" b="1" baseline="30000">
                <a:solidFill>
                  <a:srgbClr val="FF6600"/>
                </a:solidFill>
                <a:latin typeface="Arial Narrow" charset="0"/>
              </a:endParaRPr>
            </a:p>
          </p:txBody>
        </p:sp>
        <p:sp>
          <p:nvSpPr>
            <p:cNvPr id="54321" name="Text Box 38"/>
            <p:cNvSpPr txBox="1">
              <a:spLocks noChangeArrowheads="1"/>
            </p:cNvSpPr>
            <p:nvPr/>
          </p:nvSpPr>
          <p:spPr bwMode="auto">
            <a:xfrm>
              <a:off x="1000125" y="2625725"/>
              <a:ext cx="674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b="1">
                  <a:solidFill>
                    <a:srgbClr val="FF6600"/>
                  </a:solidFill>
                  <a:latin typeface="Arial Narrow" charset="0"/>
                </a:rPr>
                <a:t>4</a:t>
              </a:r>
              <a:endParaRPr lang="en-US" sz="2000" b="1" baseline="30000">
                <a:solidFill>
                  <a:srgbClr val="FF6600"/>
                </a:solidFill>
                <a:latin typeface="Arial Narrow" charset="0"/>
              </a:endParaRPr>
            </a:p>
          </p:txBody>
        </p:sp>
        <p:sp>
          <p:nvSpPr>
            <p:cNvPr id="54322" name="Text Box 39"/>
            <p:cNvSpPr txBox="1">
              <a:spLocks noChangeArrowheads="1"/>
            </p:cNvSpPr>
            <p:nvPr/>
          </p:nvSpPr>
          <p:spPr bwMode="auto">
            <a:xfrm>
              <a:off x="1000125" y="3017838"/>
              <a:ext cx="674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b="1">
                  <a:solidFill>
                    <a:srgbClr val="FF6600"/>
                  </a:solidFill>
                  <a:latin typeface="Arial Narrow" charset="0"/>
                </a:rPr>
                <a:t>5</a:t>
              </a:r>
              <a:endParaRPr lang="en-US" sz="2000" b="1" baseline="30000">
                <a:solidFill>
                  <a:srgbClr val="FF6600"/>
                </a:solidFill>
                <a:latin typeface="Arial Narrow" charset="0"/>
              </a:endParaRPr>
            </a:p>
          </p:txBody>
        </p:sp>
        <p:sp>
          <p:nvSpPr>
            <p:cNvPr id="54323" name="Text Box 40"/>
            <p:cNvSpPr txBox="1">
              <a:spLocks noChangeArrowheads="1"/>
            </p:cNvSpPr>
            <p:nvPr/>
          </p:nvSpPr>
          <p:spPr bwMode="auto">
            <a:xfrm>
              <a:off x="1000125" y="3402013"/>
              <a:ext cx="674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b="1">
                  <a:solidFill>
                    <a:srgbClr val="FF6600"/>
                  </a:solidFill>
                  <a:latin typeface="Arial Narrow" charset="0"/>
                </a:rPr>
                <a:t>6</a:t>
              </a:r>
              <a:endParaRPr lang="en-US" sz="2000" b="1" baseline="30000">
                <a:solidFill>
                  <a:srgbClr val="FF6600"/>
                </a:solidFill>
                <a:latin typeface="Arial Narrow" charset="0"/>
              </a:endParaRPr>
            </a:p>
          </p:txBody>
        </p:sp>
        <p:sp>
          <p:nvSpPr>
            <p:cNvPr id="54324" name="Text Box 41"/>
            <p:cNvSpPr txBox="1">
              <a:spLocks noChangeArrowheads="1"/>
            </p:cNvSpPr>
            <p:nvPr/>
          </p:nvSpPr>
          <p:spPr bwMode="auto">
            <a:xfrm>
              <a:off x="1000125" y="3789363"/>
              <a:ext cx="674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b="1">
                  <a:solidFill>
                    <a:srgbClr val="FF6600"/>
                  </a:solidFill>
                  <a:latin typeface="Arial Narrow" charset="0"/>
                </a:rPr>
                <a:t>7</a:t>
              </a:r>
              <a:endParaRPr lang="en-US" sz="2000" b="1" baseline="30000">
                <a:solidFill>
                  <a:srgbClr val="FF6600"/>
                </a:solidFill>
                <a:latin typeface="Arial Narrow" charset="0"/>
              </a:endParaRPr>
            </a:p>
          </p:txBody>
        </p:sp>
        <p:sp>
          <p:nvSpPr>
            <p:cNvPr id="54325" name="Text Box 42"/>
            <p:cNvSpPr txBox="1">
              <a:spLocks noChangeArrowheads="1"/>
            </p:cNvSpPr>
            <p:nvPr/>
          </p:nvSpPr>
          <p:spPr bwMode="auto">
            <a:xfrm>
              <a:off x="1000125" y="4122738"/>
              <a:ext cx="674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b="1">
                  <a:solidFill>
                    <a:srgbClr val="FF6600"/>
                  </a:solidFill>
                  <a:latin typeface="Arial Narrow" charset="0"/>
                </a:rPr>
                <a:t>8</a:t>
              </a:r>
              <a:endParaRPr lang="en-US" sz="2000" b="1" baseline="30000">
                <a:solidFill>
                  <a:srgbClr val="FF6600"/>
                </a:solidFill>
                <a:latin typeface="Arial Narrow" charset="0"/>
              </a:endParaRPr>
            </a:p>
          </p:txBody>
        </p:sp>
        <p:sp>
          <p:nvSpPr>
            <p:cNvPr id="54326" name="Text Box 43"/>
            <p:cNvSpPr txBox="1">
              <a:spLocks noChangeArrowheads="1"/>
            </p:cNvSpPr>
            <p:nvPr/>
          </p:nvSpPr>
          <p:spPr bwMode="auto">
            <a:xfrm>
              <a:off x="1000125" y="4510088"/>
              <a:ext cx="674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b="1">
                  <a:solidFill>
                    <a:srgbClr val="FF6600"/>
                  </a:solidFill>
                  <a:latin typeface="Arial Narrow" charset="0"/>
                </a:rPr>
                <a:t>9</a:t>
              </a:r>
              <a:endParaRPr lang="en-US" sz="2000" b="1" baseline="30000">
                <a:solidFill>
                  <a:srgbClr val="FF6600"/>
                </a:solidFill>
                <a:latin typeface="Arial Narrow" charset="0"/>
              </a:endParaRPr>
            </a:p>
          </p:txBody>
        </p:sp>
        <p:sp>
          <p:nvSpPr>
            <p:cNvPr id="54327" name="Text Box 44"/>
            <p:cNvSpPr txBox="1">
              <a:spLocks noChangeArrowheads="1"/>
            </p:cNvSpPr>
            <p:nvPr/>
          </p:nvSpPr>
          <p:spPr bwMode="auto">
            <a:xfrm>
              <a:off x="1000125" y="4897438"/>
              <a:ext cx="674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b="1">
                  <a:solidFill>
                    <a:srgbClr val="FF6600"/>
                  </a:solidFill>
                  <a:latin typeface="Arial Narrow" charset="0"/>
                </a:rPr>
                <a:t>10</a:t>
              </a:r>
              <a:endParaRPr lang="en-US" sz="2000" b="1" baseline="30000">
                <a:solidFill>
                  <a:srgbClr val="FF6600"/>
                </a:solidFill>
                <a:latin typeface="Arial Narrow" charset="0"/>
              </a:endParaRPr>
            </a:p>
          </p:txBody>
        </p:sp>
        <p:sp>
          <p:nvSpPr>
            <p:cNvPr id="54328" name="Text Box 45"/>
            <p:cNvSpPr txBox="1">
              <a:spLocks noChangeArrowheads="1"/>
            </p:cNvSpPr>
            <p:nvPr/>
          </p:nvSpPr>
          <p:spPr bwMode="auto">
            <a:xfrm>
              <a:off x="1000125" y="5287963"/>
              <a:ext cx="674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b="1">
                  <a:solidFill>
                    <a:srgbClr val="FF6600"/>
                  </a:solidFill>
                  <a:latin typeface="Arial Narrow" charset="0"/>
                </a:rPr>
                <a:t>11</a:t>
              </a:r>
              <a:endParaRPr lang="en-US" sz="2000" b="1" baseline="30000">
                <a:solidFill>
                  <a:srgbClr val="FF6600"/>
                </a:solidFill>
                <a:latin typeface="Arial Narrow" charset="0"/>
              </a:endParaRPr>
            </a:p>
          </p:txBody>
        </p:sp>
        <p:sp>
          <p:nvSpPr>
            <p:cNvPr id="54329" name="Text Box 46"/>
            <p:cNvSpPr txBox="1">
              <a:spLocks noChangeArrowheads="1"/>
            </p:cNvSpPr>
            <p:nvPr/>
          </p:nvSpPr>
          <p:spPr bwMode="auto">
            <a:xfrm>
              <a:off x="1000125" y="5616575"/>
              <a:ext cx="674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b="1">
                  <a:solidFill>
                    <a:srgbClr val="FF6600"/>
                  </a:solidFill>
                  <a:latin typeface="Arial Narrow" charset="0"/>
                </a:rPr>
                <a:t>12</a:t>
              </a:r>
              <a:endParaRPr lang="en-US" sz="2000" b="1" baseline="30000">
                <a:solidFill>
                  <a:srgbClr val="FF6600"/>
                </a:solidFill>
                <a:latin typeface="Arial Narrow" charset="0"/>
              </a:endParaRPr>
            </a:p>
          </p:txBody>
        </p:sp>
        <p:sp>
          <p:nvSpPr>
            <p:cNvPr id="54330" name="Text Box 47"/>
            <p:cNvSpPr txBox="1">
              <a:spLocks noChangeArrowheads="1"/>
            </p:cNvSpPr>
            <p:nvPr/>
          </p:nvSpPr>
          <p:spPr bwMode="auto">
            <a:xfrm>
              <a:off x="1000125" y="6005513"/>
              <a:ext cx="674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b="1">
                  <a:solidFill>
                    <a:srgbClr val="FF6600"/>
                  </a:solidFill>
                  <a:latin typeface="Arial Narrow" charset="0"/>
                </a:rPr>
                <a:t>13</a:t>
              </a:r>
              <a:endParaRPr lang="en-US" sz="2000" b="1" baseline="30000">
                <a:solidFill>
                  <a:srgbClr val="FF6600"/>
                </a:solidFill>
                <a:latin typeface="Arial Narrow" charset="0"/>
              </a:endParaRPr>
            </a:p>
          </p:txBody>
        </p:sp>
        <p:sp>
          <p:nvSpPr>
            <p:cNvPr id="54331" name="Text Box 48"/>
            <p:cNvSpPr txBox="1">
              <a:spLocks noChangeArrowheads="1"/>
            </p:cNvSpPr>
            <p:nvPr/>
          </p:nvSpPr>
          <p:spPr bwMode="auto">
            <a:xfrm>
              <a:off x="1000125" y="6396038"/>
              <a:ext cx="674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b="1">
                  <a:solidFill>
                    <a:srgbClr val="FF6600"/>
                  </a:solidFill>
                  <a:latin typeface="Arial Narrow" charset="0"/>
                </a:rPr>
                <a:t>14</a:t>
              </a:r>
              <a:endParaRPr lang="en-US" sz="2000" b="1" baseline="30000">
                <a:solidFill>
                  <a:srgbClr val="FF6600"/>
                </a:solidFill>
                <a:latin typeface="Arial Narrow" charset="0"/>
              </a:endParaRPr>
            </a:p>
          </p:txBody>
        </p:sp>
      </p:grpSp>
      <p:sp>
        <p:nvSpPr>
          <p:cNvPr id="54293" name="Text Box 49"/>
          <p:cNvSpPr txBox="1">
            <a:spLocks noChangeArrowheads="1"/>
          </p:cNvSpPr>
          <p:nvPr/>
        </p:nvSpPr>
        <p:spPr bwMode="auto">
          <a:xfrm>
            <a:off x="3352800" y="5945188"/>
            <a:ext cx="2819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000" b="1" i="1">
                <a:solidFill>
                  <a:srgbClr val="CC00FF"/>
                </a:solidFill>
                <a:latin typeface="Arial Narrow" charset="0"/>
              </a:rPr>
              <a:t>Plants, Fish…</a:t>
            </a:r>
          </a:p>
        </p:txBody>
      </p:sp>
      <p:sp>
        <p:nvSpPr>
          <p:cNvPr id="54294" name="Line 50"/>
          <p:cNvSpPr>
            <a:spLocks noChangeShapeType="1"/>
          </p:cNvSpPr>
          <p:nvPr/>
        </p:nvSpPr>
        <p:spPr bwMode="auto">
          <a:xfrm flipV="1">
            <a:off x="2057400" y="6137275"/>
            <a:ext cx="1227138" cy="187325"/>
          </a:xfrm>
          <a:prstGeom prst="line">
            <a:avLst/>
          </a:prstGeom>
          <a:noFill/>
          <a:ln w="38100">
            <a:solidFill>
              <a:srgbClr val="FFCC00"/>
            </a:solidFill>
            <a:prstDash val="sysDot"/>
            <a:round/>
            <a:headEnd type="stealth" w="med" len="lg"/>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3" name="Group 51"/>
          <p:cNvGrpSpPr>
            <a:grpSpLocks/>
          </p:cNvGrpSpPr>
          <p:nvPr/>
        </p:nvGrpSpPr>
        <p:grpSpPr bwMode="auto">
          <a:xfrm>
            <a:off x="6451600" y="1701800"/>
            <a:ext cx="1952625" cy="3001963"/>
            <a:chOff x="4064" y="1072"/>
            <a:chExt cx="1230" cy="1891"/>
          </a:xfrm>
        </p:grpSpPr>
        <p:sp>
          <p:nvSpPr>
            <p:cNvPr id="54298" name="Line 52"/>
            <p:cNvSpPr>
              <a:spLocks noChangeAspect="1" noChangeShapeType="1"/>
            </p:cNvSpPr>
            <p:nvPr/>
          </p:nvSpPr>
          <p:spPr bwMode="auto">
            <a:xfrm rot="5400000">
              <a:off x="3726" y="2016"/>
              <a:ext cx="1891" cy="4"/>
            </a:xfrm>
            <a:prstGeom prst="line">
              <a:avLst/>
            </a:prstGeom>
            <a:noFill/>
            <a:ln w="38100">
              <a:solidFill>
                <a:srgbClr val="FFCC00"/>
              </a:solidFill>
              <a:prstDash val="sysDot"/>
              <a:round/>
              <a:headEnd type="stealth" w="lg" len="lg"/>
              <a:tailEnd type="stealth" w="lg" len="lg"/>
            </a:ln>
            <a:extLst>
              <a:ext uri="{909E8E84-426E-40dd-AFC4-6F175D3DCCD1}">
                <a14:hiddenFill xmlns:a14="http://schemas.microsoft.com/office/drawing/2010/main">
                  <a:noFill/>
                </a14:hiddenFill>
              </a:ext>
            </a:extLst>
          </p:spPr>
          <p:txBody>
            <a:bodyPr/>
            <a:lstStyle/>
            <a:p>
              <a:endParaRPr lang="en-US"/>
            </a:p>
          </p:txBody>
        </p:sp>
        <p:sp>
          <p:nvSpPr>
            <p:cNvPr id="54299" name="Text Box 53"/>
            <p:cNvSpPr txBox="1">
              <a:spLocks noChangeAspect="1" noChangeArrowheads="1"/>
            </p:cNvSpPr>
            <p:nvPr/>
          </p:nvSpPr>
          <p:spPr bwMode="auto">
            <a:xfrm>
              <a:off x="4064" y="1858"/>
              <a:ext cx="1230" cy="308"/>
            </a:xfrm>
            <a:prstGeom prst="rect">
              <a:avLst/>
            </a:prstGeom>
            <a:solidFill>
              <a:schemeClr val="bg1"/>
            </a:solidFill>
            <a:ln w="31750">
              <a:solidFill>
                <a:srgbClr val="FFFF00"/>
              </a:solidFill>
              <a:miter lim="800000"/>
              <a:headEnd/>
              <a:tailEnd type="none" w="lg" len="med"/>
            </a:ln>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r>
                <a:rPr lang="en-US" altLang="ja-JP" sz="2400" b="1" i="1">
                  <a:solidFill>
                    <a:srgbClr val="FF0000"/>
                  </a:solidFill>
                  <a:cs typeface="Times New Roman" charset="0"/>
                </a:rPr>
                <a:t>Telescopes</a:t>
              </a:r>
            </a:p>
          </p:txBody>
        </p:sp>
      </p:grpSp>
      <p:sp>
        <p:nvSpPr>
          <p:cNvPr id="54296" name="Line 54"/>
          <p:cNvSpPr>
            <a:spLocks noChangeAspect="1" noChangeShapeType="1"/>
          </p:cNvSpPr>
          <p:nvPr/>
        </p:nvSpPr>
        <p:spPr bwMode="auto">
          <a:xfrm rot="5400000">
            <a:off x="6676232" y="6026944"/>
            <a:ext cx="1485900" cy="1587"/>
          </a:xfrm>
          <a:prstGeom prst="line">
            <a:avLst/>
          </a:prstGeom>
          <a:noFill/>
          <a:ln w="38100">
            <a:solidFill>
              <a:srgbClr val="FFCC00"/>
            </a:solidFill>
            <a:prstDash val="sysDot"/>
            <a:round/>
            <a:headEnd type="stealth" w="lg" len="lg"/>
            <a:tailEnd type="stealth" w="lg" len="lg"/>
          </a:ln>
          <a:extLst>
            <a:ext uri="{909E8E84-426E-40dd-AFC4-6F175D3DCCD1}">
              <a14:hiddenFill xmlns:a14="http://schemas.microsoft.com/office/drawing/2010/main">
                <a:noFill/>
              </a14:hiddenFill>
            </a:ext>
          </a:extLst>
        </p:spPr>
        <p:txBody>
          <a:bodyPr/>
          <a:lstStyle/>
          <a:p>
            <a:endParaRPr lang="en-US"/>
          </a:p>
        </p:txBody>
      </p:sp>
      <p:sp>
        <p:nvSpPr>
          <p:cNvPr id="54297" name="Text Box 55"/>
          <p:cNvSpPr txBox="1">
            <a:spLocks noChangeAspect="1" noChangeArrowheads="1"/>
          </p:cNvSpPr>
          <p:nvPr/>
        </p:nvSpPr>
        <p:spPr bwMode="auto">
          <a:xfrm>
            <a:off x="6837363" y="5692775"/>
            <a:ext cx="1349375" cy="488950"/>
          </a:xfrm>
          <a:prstGeom prst="rect">
            <a:avLst/>
          </a:prstGeom>
          <a:solidFill>
            <a:schemeClr val="bg1"/>
          </a:solidFill>
          <a:ln w="31750">
            <a:solidFill>
              <a:srgbClr val="FFFF00"/>
            </a:solidFill>
            <a:miter lim="800000"/>
            <a:headEnd/>
            <a:tailEnd type="none" w="lg" len="med"/>
          </a:ln>
        </p:spPr>
        <p:txBody>
          <a:bodyPr lIns="91424" tIns="45712" rIns="91424" bIns="45712">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r>
              <a:rPr lang="en-US" altLang="ja-JP" sz="2400" b="1" i="1">
                <a:solidFill>
                  <a:srgbClr val="FF0000"/>
                </a:solidFill>
                <a:cs typeface="Times New Roman" charset="0"/>
              </a:rPr>
              <a:t>Fossils</a:t>
            </a:r>
          </a:p>
        </p:txBody>
      </p:sp>
    </p:spTree>
    <p:extLst>
      <p:ext uri="{BB962C8B-B14F-4D97-AF65-F5344CB8AC3E}">
        <p14:creationId xmlns:p14="http://schemas.microsoft.com/office/powerpoint/2010/main" val="140666539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sz="half" idx="10"/>
          </p:nvPr>
        </p:nvSpPr>
        <p:spPr/>
        <p:txBody>
          <a:bodyPr/>
          <a:lstStyle/>
          <a:p>
            <a:r>
              <a:rPr lang="en-US"/>
              <a:t>2/27/2007</a:t>
            </a:r>
          </a:p>
        </p:txBody>
      </p:sp>
      <p:sp>
        <p:nvSpPr>
          <p:cNvPr id="7" name="Footer Placeholder 2"/>
          <p:cNvSpPr>
            <a:spLocks noGrp="1"/>
          </p:cNvSpPr>
          <p:nvPr>
            <p:ph type="ftr" sz="quarter" idx="11"/>
          </p:nvPr>
        </p:nvSpPr>
        <p:spPr/>
        <p:txBody>
          <a:bodyPr/>
          <a:lstStyle/>
          <a:p>
            <a:r>
              <a:rPr lang="en-US"/>
              <a:t>Katsushi Arisaka</a:t>
            </a:r>
          </a:p>
        </p:txBody>
      </p:sp>
      <p:sp>
        <p:nvSpPr>
          <p:cNvPr id="8" name="Slide Number Placeholder 3"/>
          <p:cNvSpPr>
            <a:spLocks noGrp="1"/>
          </p:cNvSpPr>
          <p:nvPr>
            <p:ph type="sldNum" sz="quarter" idx="12"/>
          </p:nvPr>
        </p:nvSpPr>
        <p:spPr/>
        <p:txBody>
          <a:bodyPr/>
          <a:lstStyle/>
          <a:p>
            <a:fld id="{584E0DF4-CC34-6141-8C0D-A728F9871756}" type="slidenum">
              <a:rPr lang="en-US"/>
              <a:pPr/>
              <a:t>50</a:t>
            </a:fld>
            <a:endParaRPr lang="en-US"/>
          </a:p>
        </p:txBody>
      </p:sp>
      <p:sp>
        <p:nvSpPr>
          <p:cNvPr id="3205122" name="Text Box 2"/>
          <p:cNvSpPr txBox="1">
            <a:spLocks noChangeArrowheads="1"/>
          </p:cNvSpPr>
          <p:nvPr/>
        </p:nvSpPr>
        <p:spPr bwMode="auto">
          <a:xfrm>
            <a:off x="304800" y="0"/>
            <a:ext cx="8880475" cy="590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lvl1pPr algn="l" defTabSz="966788">
              <a:defRPr sz="2400">
                <a:solidFill>
                  <a:schemeClr val="tx1"/>
                </a:solidFill>
                <a:latin typeface="Times New Roman" charset="0"/>
                <a:ea typeface="ＭＳ Ｐゴシック" charset="0"/>
              </a:defRPr>
            </a:lvl1pPr>
            <a:lvl2pPr marL="482600" algn="l" defTabSz="966788">
              <a:defRPr sz="2400">
                <a:solidFill>
                  <a:schemeClr val="tx1"/>
                </a:solidFill>
                <a:latin typeface="Times New Roman" charset="0"/>
                <a:ea typeface="ＭＳ Ｐゴシック" charset="0"/>
              </a:defRPr>
            </a:lvl2pPr>
            <a:lvl3pPr marL="966788" algn="l" defTabSz="966788">
              <a:defRPr sz="2400">
                <a:solidFill>
                  <a:schemeClr val="tx1"/>
                </a:solidFill>
                <a:latin typeface="Times New Roman" charset="0"/>
                <a:ea typeface="ＭＳ Ｐゴシック" charset="0"/>
              </a:defRPr>
            </a:lvl3pPr>
            <a:lvl4pPr marL="1449388" algn="l" defTabSz="966788">
              <a:defRPr sz="2400">
                <a:solidFill>
                  <a:schemeClr val="tx1"/>
                </a:solidFill>
                <a:latin typeface="Times New Roman" charset="0"/>
                <a:ea typeface="ＭＳ Ｐゴシック" charset="0"/>
              </a:defRPr>
            </a:lvl4pPr>
            <a:lvl5pPr marL="1933575" algn="l" defTabSz="966788">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200" b="1" dirty="0">
                <a:solidFill>
                  <a:srgbClr val="A50021"/>
                </a:solidFill>
                <a:latin typeface="Tahoma" charset="0"/>
              </a:rPr>
              <a:t>Will the Universe Expand Forever?</a:t>
            </a:r>
          </a:p>
        </p:txBody>
      </p:sp>
      <p:graphicFrame>
        <p:nvGraphicFramePr>
          <p:cNvPr id="3205123" name="Object 3"/>
          <p:cNvGraphicFramePr>
            <a:graphicFrameLocks noChangeAspect="1"/>
          </p:cNvGraphicFramePr>
          <p:nvPr/>
        </p:nvGraphicFramePr>
        <p:xfrm>
          <a:off x="0" y="762000"/>
          <a:ext cx="6019800" cy="6019800"/>
        </p:xfrm>
        <a:graphic>
          <a:graphicData uri="http://schemas.openxmlformats.org/presentationml/2006/ole">
            <mc:AlternateContent xmlns:mc="http://schemas.openxmlformats.org/markup-compatibility/2006">
              <mc:Choice xmlns:v="urn:schemas-microsoft-com:vml" Requires="v">
                <p:oleObj spid="_x0000_s2051" name="Bitmap Image" r:id="rId4" imgW="3610479" imgH="4401164" progId="Paint.Picture">
                  <p:embed/>
                </p:oleObj>
              </mc:Choice>
              <mc:Fallback>
                <p:oleObj name="Bitmap Image" r:id="rId4" imgW="3610479" imgH="4401164"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62000"/>
                        <a:ext cx="60198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205124" name="Text Box 4"/>
          <p:cNvSpPr txBox="1">
            <a:spLocks noChangeArrowheads="1"/>
          </p:cNvSpPr>
          <p:nvPr/>
        </p:nvSpPr>
        <p:spPr bwMode="auto">
          <a:xfrm>
            <a:off x="6096000" y="1625600"/>
            <a:ext cx="3505200" cy="447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lvl1pPr algn="l" defTabSz="966788">
              <a:defRPr sz="2400">
                <a:solidFill>
                  <a:schemeClr val="tx1"/>
                </a:solidFill>
                <a:latin typeface="Times New Roman" charset="0"/>
                <a:ea typeface="ＭＳ Ｐゴシック" charset="0"/>
              </a:defRPr>
            </a:lvl1pPr>
            <a:lvl2pPr marL="482600" algn="l" defTabSz="966788">
              <a:defRPr sz="2400">
                <a:solidFill>
                  <a:schemeClr val="tx1"/>
                </a:solidFill>
                <a:latin typeface="Times New Roman" charset="0"/>
                <a:ea typeface="ＭＳ Ｐゴシック" charset="0"/>
              </a:defRPr>
            </a:lvl2pPr>
            <a:lvl3pPr marL="966788" algn="l" defTabSz="966788">
              <a:defRPr sz="2400">
                <a:solidFill>
                  <a:schemeClr val="tx1"/>
                </a:solidFill>
                <a:latin typeface="Times New Roman" charset="0"/>
                <a:ea typeface="ＭＳ Ｐゴシック" charset="0"/>
              </a:defRPr>
            </a:lvl3pPr>
            <a:lvl4pPr marL="1449388" algn="l" defTabSz="966788">
              <a:defRPr sz="2400">
                <a:solidFill>
                  <a:schemeClr val="tx1"/>
                </a:solidFill>
                <a:latin typeface="Times New Roman" charset="0"/>
                <a:ea typeface="ＭＳ Ｐゴシック" charset="0"/>
              </a:defRPr>
            </a:lvl4pPr>
            <a:lvl5pPr marL="1933575" algn="l" defTabSz="966788">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500">
                <a:solidFill>
                  <a:schemeClr val="accent2"/>
                </a:solidFill>
                <a:latin typeface="Arial Narrow" charset="0"/>
              </a:rPr>
              <a:t>When we look at the data, we see that it corresponds not to a </a:t>
            </a:r>
            <a:r>
              <a:rPr lang="en-US" sz="2500">
                <a:latin typeface="Arial Narrow" charset="0"/>
              </a:rPr>
              <a:t>decelerating</a:t>
            </a:r>
            <a:r>
              <a:rPr lang="en-US" sz="2500">
                <a:solidFill>
                  <a:schemeClr val="accent2"/>
                </a:solidFill>
                <a:latin typeface="Arial Narrow" charset="0"/>
              </a:rPr>
              <a:t> universe, but to an </a:t>
            </a:r>
            <a:r>
              <a:rPr lang="en-US" sz="2500">
                <a:latin typeface="Arial Narrow" charset="0"/>
              </a:rPr>
              <a:t>accelerating</a:t>
            </a:r>
            <a:r>
              <a:rPr lang="en-US" sz="2500">
                <a:solidFill>
                  <a:schemeClr val="accent2"/>
                </a:solidFill>
                <a:latin typeface="Arial Narrow" charset="0"/>
              </a:rPr>
              <a:t> one.</a:t>
            </a:r>
          </a:p>
          <a:p>
            <a:pPr>
              <a:spcBef>
                <a:spcPct val="50000"/>
              </a:spcBef>
            </a:pPr>
            <a:r>
              <a:rPr lang="en-US" sz="2500">
                <a:solidFill>
                  <a:schemeClr val="accent2"/>
                </a:solidFill>
                <a:latin typeface="Arial Narrow" charset="0"/>
              </a:rPr>
              <a:t>This </a:t>
            </a:r>
            <a:r>
              <a:rPr lang="en-US" sz="2500">
                <a:latin typeface="Arial Narrow" charset="0"/>
              </a:rPr>
              <a:t>acceleration</a:t>
            </a:r>
            <a:r>
              <a:rPr lang="en-US" sz="2500">
                <a:solidFill>
                  <a:schemeClr val="accent2"/>
                </a:solidFill>
                <a:latin typeface="Arial Narrow" charset="0"/>
              </a:rPr>
              <a:t> cannot be explained by current theories of the universe, although we do know it is not caused by either </a:t>
            </a:r>
            <a:r>
              <a:rPr lang="en-US" sz="2500">
                <a:latin typeface="Arial Narrow" charset="0"/>
              </a:rPr>
              <a:t>matter</a:t>
            </a:r>
            <a:r>
              <a:rPr lang="en-US" sz="2500">
                <a:solidFill>
                  <a:schemeClr val="accent2"/>
                </a:solidFill>
                <a:latin typeface="Arial Narrow" charset="0"/>
              </a:rPr>
              <a:t> or </a:t>
            </a:r>
            <a:r>
              <a:rPr lang="en-US" sz="2500">
                <a:latin typeface="Arial Narrow" charset="0"/>
              </a:rPr>
              <a:t>radiation</a:t>
            </a:r>
            <a:r>
              <a:rPr lang="en-US" sz="2500">
                <a:solidFill>
                  <a:schemeClr val="accent2"/>
                </a:solidFill>
                <a:latin typeface="Arial Narrow" charset="0"/>
              </a:rPr>
              <a:t>.</a:t>
            </a:r>
          </a:p>
        </p:txBody>
      </p:sp>
      <p:sp>
        <p:nvSpPr>
          <p:cNvPr id="3205125" name="Rectangle 5"/>
          <p:cNvSpPr>
            <a:spLocks noChangeArrowheads="1"/>
          </p:cNvSpPr>
          <p:nvPr/>
        </p:nvSpPr>
        <p:spPr bwMode="auto">
          <a:xfrm>
            <a:off x="1295400" y="2209800"/>
            <a:ext cx="1593850"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90000"/>
              </a:lnSpc>
              <a:spcBef>
                <a:spcPct val="50000"/>
              </a:spcBef>
              <a:buSzPct val="80000"/>
              <a:buFont typeface="Wingdings" charset="0"/>
              <a:buNone/>
            </a:pPr>
            <a:r>
              <a:rPr lang="en-US">
                <a:solidFill>
                  <a:srgbClr val="FF0000"/>
                </a:solidFill>
                <a:latin typeface="Arial" charset="0"/>
                <a:sym typeface="Symbol" charset="0"/>
              </a:rPr>
              <a:t></a:t>
            </a:r>
            <a:r>
              <a:rPr lang="en-US" baseline="-25000">
                <a:solidFill>
                  <a:srgbClr val="FF0000"/>
                </a:solidFill>
                <a:latin typeface="Arial" charset="0"/>
                <a:sym typeface="Symbol" charset="0"/>
              </a:rPr>
              <a:t></a:t>
            </a:r>
            <a:r>
              <a:rPr lang="en-US">
                <a:solidFill>
                  <a:srgbClr val="FF0000"/>
                </a:solidFill>
                <a:latin typeface="Arial" charset="0"/>
                <a:sym typeface="Symbol" charset="0"/>
              </a:rPr>
              <a:t>= 0.7</a:t>
            </a:r>
          </a:p>
        </p:txBody>
      </p:sp>
    </p:spTree>
    <p:extLst>
      <p:ext uri="{BB962C8B-B14F-4D97-AF65-F5344CB8AC3E}">
        <p14:creationId xmlns:p14="http://schemas.microsoft.com/office/powerpoint/2010/main" val="35156687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205125"/>
                                        </p:tgtEl>
                                        <p:attrNameLst>
                                          <p:attrName>style.visibility</p:attrName>
                                        </p:attrNameLst>
                                      </p:cBhvr>
                                      <p:to>
                                        <p:strVal val="visible"/>
                                      </p:to>
                                    </p:set>
                                    <p:animEffect transition="in" filter="dissolve">
                                      <p:cBhvr>
                                        <p:cTn id="7" dur="500"/>
                                        <p:tgtEl>
                                          <p:spTgt spid="320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12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fld id="{F1C87D30-DE22-5542-A677-40EF52BC47AE}" type="datetime1">
              <a:rPr lang="en-US" smtClean="0"/>
              <a:t>11/14/12</a:t>
            </a:fld>
            <a:endParaRPr lang="en-US"/>
          </a:p>
        </p:txBody>
      </p:sp>
      <p:sp>
        <p:nvSpPr>
          <p:cNvPr id="6" name="Footer Placeholder 4"/>
          <p:cNvSpPr>
            <a:spLocks noGrp="1"/>
          </p:cNvSpPr>
          <p:nvPr>
            <p:ph type="ftr" sz="quarter" idx="11"/>
          </p:nvPr>
        </p:nvSpPr>
        <p:spPr/>
        <p:txBody>
          <a:bodyPr/>
          <a:lstStyle/>
          <a:p>
            <a:r>
              <a:rPr lang="en-US"/>
              <a:t>Katsushi Arisaka</a:t>
            </a:r>
          </a:p>
        </p:txBody>
      </p:sp>
      <p:sp>
        <p:nvSpPr>
          <p:cNvPr id="7" name="Slide Number Placeholder 5"/>
          <p:cNvSpPr>
            <a:spLocks noGrp="1"/>
          </p:cNvSpPr>
          <p:nvPr>
            <p:ph type="sldNum" sz="quarter" idx="12"/>
          </p:nvPr>
        </p:nvSpPr>
        <p:spPr/>
        <p:txBody>
          <a:bodyPr/>
          <a:lstStyle/>
          <a:p>
            <a:fld id="{92D8783B-6463-4840-BA20-6CD3E37E7A94}" type="slidenum">
              <a:rPr lang="en-US"/>
              <a:pPr/>
              <a:t>51</a:t>
            </a:fld>
            <a:endParaRPr lang="en-US"/>
          </a:p>
        </p:txBody>
      </p:sp>
      <p:sp>
        <p:nvSpPr>
          <p:cNvPr id="2967554" name="Rectangle 2"/>
          <p:cNvSpPr>
            <a:spLocks noGrp="1" noChangeArrowheads="1"/>
          </p:cNvSpPr>
          <p:nvPr>
            <p:ph type="title"/>
          </p:nvPr>
        </p:nvSpPr>
        <p:spPr/>
        <p:txBody>
          <a:bodyPr/>
          <a:lstStyle/>
          <a:p>
            <a:r>
              <a:rPr lang="en-US" sz="3600"/>
              <a:t>The Accelerating Universe</a:t>
            </a:r>
            <a:r>
              <a:rPr lang="ja-JP" altLang="en-US" sz="3600">
                <a:cs typeface="ＭＳ Ｐゴシック" charset="0"/>
              </a:rPr>
              <a:t> </a:t>
            </a:r>
            <a:r>
              <a:rPr lang="ja-JP" altLang="en-US">
                <a:cs typeface="ＭＳ Ｐゴシック" charset="0"/>
              </a:rPr>
              <a:t> </a:t>
            </a:r>
            <a:r>
              <a:rPr lang="ja-JP" altLang="en-US" sz="2800">
                <a:cs typeface="ＭＳ Ｐゴシック" charset="0"/>
              </a:rPr>
              <a:t>（</a:t>
            </a:r>
            <a:r>
              <a:rPr lang="en-US" altLang="ja-JP" sz="2800">
                <a:cs typeface="ＭＳ Ｐゴシック" charset="0"/>
              </a:rPr>
              <a:t>1998</a:t>
            </a:r>
            <a:r>
              <a:rPr lang="ja-JP" altLang="en-US" sz="2800">
                <a:cs typeface="ＭＳ Ｐゴシック" charset="0"/>
              </a:rPr>
              <a:t>）</a:t>
            </a:r>
          </a:p>
        </p:txBody>
      </p:sp>
      <p:pic>
        <p:nvPicPr>
          <p:cNvPr id="2967555" name="Picture 3"/>
          <p:cNvPicPr>
            <a:picLocks noChangeAspect="1" noChangeArrowheads="1"/>
          </p:cNvPicPr>
          <p:nvPr/>
        </p:nvPicPr>
        <p:blipFill>
          <a:blip r:embed="rId3">
            <a:lum bright="10000" contrast="10000"/>
            <a:extLst>
              <a:ext uri="{28A0092B-C50C-407E-A947-70E740481C1C}">
                <a14:useLocalDpi xmlns:a14="http://schemas.microsoft.com/office/drawing/2010/main" val="0"/>
              </a:ext>
            </a:extLst>
          </a:blip>
          <a:srcRect/>
          <a:stretch>
            <a:fillRect/>
          </a:stretch>
        </p:blipFill>
        <p:spPr bwMode="auto">
          <a:xfrm>
            <a:off x="7938" y="900113"/>
            <a:ext cx="9378950" cy="642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967557" name="Rectangle 5"/>
          <p:cNvSpPr>
            <a:spLocks noChangeArrowheads="1"/>
          </p:cNvSpPr>
          <p:nvPr/>
        </p:nvSpPr>
        <p:spPr bwMode="auto">
          <a:xfrm>
            <a:off x="3435350" y="3127375"/>
            <a:ext cx="1593850"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90000"/>
              </a:lnSpc>
              <a:spcBef>
                <a:spcPct val="50000"/>
              </a:spcBef>
              <a:buSzPct val="80000"/>
              <a:buFont typeface="Wingdings" charset="0"/>
              <a:buNone/>
            </a:pPr>
            <a:r>
              <a:rPr lang="en-US">
                <a:solidFill>
                  <a:srgbClr val="FF0000"/>
                </a:solidFill>
                <a:latin typeface="Arial" charset="0"/>
                <a:sym typeface="Symbol" charset="0"/>
              </a:rPr>
              <a:t></a:t>
            </a:r>
            <a:r>
              <a:rPr lang="en-US" baseline="-25000">
                <a:solidFill>
                  <a:srgbClr val="FF0000"/>
                </a:solidFill>
                <a:latin typeface="Arial" charset="0"/>
                <a:sym typeface="Symbol" charset="0"/>
              </a:rPr>
              <a:t></a:t>
            </a:r>
            <a:r>
              <a:rPr lang="en-US">
                <a:solidFill>
                  <a:srgbClr val="FF0000"/>
                </a:solidFill>
                <a:latin typeface="Arial" charset="0"/>
                <a:sym typeface="Symbol" charset="0"/>
              </a:rPr>
              <a:t>= 0.7</a:t>
            </a:r>
          </a:p>
        </p:txBody>
      </p:sp>
    </p:spTree>
    <p:extLst>
      <p:ext uri="{BB962C8B-B14F-4D97-AF65-F5344CB8AC3E}">
        <p14:creationId xmlns:p14="http://schemas.microsoft.com/office/powerpoint/2010/main" val="259211168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967557"/>
                                        </p:tgtEl>
                                        <p:attrNameLst>
                                          <p:attrName>style.visibility</p:attrName>
                                        </p:attrNameLst>
                                      </p:cBhvr>
                                      <p:to>
                                        <p:strVal val="visible"/>
                                      </p:to>
                                    </p:set>
                                    <p:animEffect transition="in" filter="dissolve">
                                      <p:cBhvr>
                                        <p:cTn id="7" dur="500"/>
                                        <p:tgtEl>
                                          <p:spTgt spid="2967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755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6800" y="768834"/>
            <a:ext cx="4446253" cy="6089166"/>
          </a:xfrm>
          <a:prstGeom prst="rect">
            <a:avLst/>
          </a:prstGeom>
        </p:spPr>
      </p:pic>
      <p:sp>
        <p:nvSpPr>
          <p:cNvPr id="118785" name="Date Placeholder 4"/>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1BF0ECC-BDAF-844F-92E1-1FB26F193FE9}" type="datetime1">
              <a:rPr lang="en-US" sz="1500" smtClean="0">
                <a:solidFill>
                  <a:srgbClr val="0000FF"/>
                </a:solidFill>
              </a:rPr>
              <a:t>11/14/12</a:t>
            </a:fld>
            <a:endParaRPr lang="en-US" sz="1500">
              <a:solidFill>
                <a:srgbClr val="0000FF"/>
              </a:solidFill>
            </a:endParaRPr>
          </a:p>
        </p:txBody>
      </p:sp>
      <p:sp>
        <p:nvSpPr>
          <p:cNvPr id="118786"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a:solidFill>
                  <a:srgbClr val="0000FF"/>
                </a:solidFill>
              </a:rPr>
              <a:t>Katsushi Arisaka</a:t>
            </a:r>
          </a:p>
        </p:txBody>
      </p:sp>
      <p:sp>
        <p:nvSpPr>
          <p:cNvPr id="118787"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4CEFD74-FE7F-9D4C-AF2D-89D17D470AAB}" type="slidenum">
              <a:rPr lang="en-US" sz="1500">
                <a:solidFill>
                  <a:srgbClr val="0000FF"/>
                </a:solidFill>
              </a:rPr>
              <a:pPr eaLnBrk="1" hangingPunct="1"/>
              <a:t>52</a:t>
            </a:fld>
            <a:endParaRPr lang="en-US" sz="1500">
              <a:solidFill>
                <a:srgbClr val="0000FF"/>
              </a:solidFill>
            </a:endParaRPr>
          </a:p>
        </p:txBody>
      </p:sp>
      <p:sp>
        <p:nvSpPr>
          <p:cNvPr id="118788" name="Rectangle 2"/>
          <p:cNvSpPr>
            <a:spLocks noGrp="1" noChangeArrowheads="1"/>
          </p:cNvSpPr>
          <p:nvPr>
            <p:ph type="title"/>
          </p:nvPr>
        </p:nvSpPr>
        <p:spPr/>
        <p:txBody>
          <a:bodyPr/>
          <a:lstStyle/>
          <a:p>
            <a:r>
              <a:rPr lang="en-US">
                <a:latin typeface="Tahoma" charset="0"/>
                <a:ea typeface="ＭＳ Ｐゴシック" charset="0"/>
                <a:cs typeface="ＭＳ Ｐゴシック" charset="0"/>
              </a:rPr>
              <a:t>Density of Our Universe</a:t>
            </a:r>
          </a:p>
        </p:txBody>
      </p:sp>
      <p:sp>
        <p:nvSpPr>
          <p:cNvPr id="118790" name="Text Box 4"/>
          <p:cNvSpPr txBox="1">
            <a:spLocks noChangeArrowheads="1"/>
          </p:cNvSpPr>
          <p:nvPr/>
        </p:nvSpPr>
        <p:spPr bwMode="auto">
          <a:xfrm>
            <a:off x="4475163" y="1008063"/>
            <a:ext cx="8096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b="1">
                <a:solidFill>
                  <a:srgbClr val="6600FF"/>
                </a:solidFill>
                <a:sym typeface="Symbol" charset="0"/>
              </a:rPr>
              <a:t></a:t>
            </a:r>
            <a:r>
              <a:rPr lang="en-US" sz="4000" b="1" baseline="-25000">
                <a:solidFill>
                  <a:srgbClr val="6600FF"/>
                </a:solidFill>
                <a:sym typeface="Symbol" charset="0"/>
              </a:rPr>
              <a:t></a:t>
            </a:r>
          </a:p>
        </p:txBody>
      </p:sp>
      <p:sp>
        <p:nvSpPr>
          <p:cNvPr id="118791" name="Text Box 5"/>
          <p:cNvSpPr txBox="1">
            <a:spLocks noChangeArrowheads="1"/>
          </p:cNvSpPr>
          <p:nvPr/>
        </p:nvSpPr>
        <p:spPr bwMode="auto">
          <a:xfrm>
            <a:off x="7824788" y="6332538"/>
            <a:ext cx="16033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b="1">
                <a:solidFill>
                  <a:srgbClr val="6600FF"/>
                </a:solidFill>
                <a:sym typeface="Symbol" charset="0"/>
              </a:rPr>
              <a:t></a:t>
            </a:r>
            <a:r>
              <a:rPr lang="en-US" sz="4000" b="1" baseline="-25000">
                <a:solidFill>
                  <a:srgbClr val="6600FF"/>
                </a:solidFill>
                <a:sym typeface="Symbol" charset="0"/>
              </a:rPr>
              <a:t>Matter</a:t>
            </a:r>
          </a:p>
        </p:txBody>
      </p:sp>
      <p:sp>
        <p:nvSpPr>
          <p:cNvPr id="118792" name="Rectangle 6"/>
          <p:cNvSpPr>
            <a:spLocks noGrp="1" noChangeArrowheads="1"/>
          </p:cNvSpPr>
          <p:nvPr>
            <p:ph type="body" sz="half" idx="1"/>
          </p:nvPr>
        </p:nvSpPr>
        <p:spPr>
          <a:xfrm>
            <a:off x="152400" y="1063625"/>
            <a:ext cx="4492625" cy="5445125"/>
          </a:xfrm>
        </p:spPr>
        <p:txBody>
          <a:bodyPr/>
          <a:lstStyle/>
          <a:p>
            <a:r>
              <a:rPr lang="en-US" sz="3600" dirty="0">
                <a:latin typeface="Arial Narrow" charset="0"/>
                <a:ea typeface="ＭＳ Ｐゴシック" charset="0"/>
                <a:cs typeface="ＭＳ Ｐゴシック" charset="0"/>
                <a:sym typeface="Symbol" charset="0"/>
              </a:rPr>
              <a:t></a:t>
            </a:r>
            <a:r>
              <a:rPr lang="en-US" sz="3600" baseline="-25000" dirty="0">
                <a:latin typeface="Arial Narrow" charset="0"/>
                <a:ea typeface="ＭＳ Ｐゴシック" charset="0"/>
                <a:cs typeface="ＭＳ Ｐゴシック" charset="0"/>
                <a:sym typeface="Symbol" charset="0"/>
              </a:rPr>
              <a:t>Total</a:t>
            </a:r>
            <a:r>
              <a:rPr lang="en-US" sz="3600" dirty="0">
                <a:latin typeface="Arial Narrow" charset="0"/>
                <a:ea typeface="ＭＳ Ｐゴシック" charset="0"/>
                <a:cs typeface="ＭＳ Ｐゴシック" charset="0"/>
              </a:rPr>
              <a:t>=</a:t>
            </a:r>
            <a:r>
              <a:rPr lang="en-US" sz="3600" dirty="0">
                <a:latin typeface="Arial Narrow" charset="0"/>
                <a:ea typeface="ＭＳ Ｐゴシック" charset="0"/>
                <a:cs typeface="ＭＳ Ｐゴシック" charset="0"/>
                <a:sym typeface="Symbol" charset="0"/>
              </a:rPr>
              <a:t></a:t>
            </a:r>
            <a:r>
              <a:rPr lang="en-US" sz="3600" baseline="-25000" dirty="0">
                <a:latin typeface="Arial Narrow" charset="0"/>
                <a:ea typeface="ＭＳ Ｐゴシック" charset="0"/>
                <a:cs typeface="ＭＳ Ｐゴシック" charset="0"/>
                <a:sym typeface="Symbol" charset="0"/>
              </a:rPr>
              <a:t></a:t>
            </a:r>
            <a:r>
              <a:rPr lang="en-US" sz="3600" dirty="0">
                <a:latin typeface="Arial Narrow" charset="0"/>
                <a:ea typeface="ＭＳ Ｐゴシック" charset="0"/>
                <a:cs typeface="ＭＳ Ｐゴシック" charset="0"/>
                <a:sym typeface="Symbol" charset="0"/>
              </a:rPr>
              <a:t>+</a:t>
            </a:r>
            <a:r>
              <a:rPr lang="en-US" sz="3600" baseline="-25000" dirty="0">
                <a:latin typeface="Arial Narrow" charset="0"/>
                <a:ea typeface="ＭＳ Ｐゴシック" charset="0"/>
                <a:cs typeface="ＭＳ Ｐゴシック" charset="0"/>
                <a:sym typeface="Symbol" charset="0"/>
              </a:rPr>
              <a:t>Matter	  	     </a:t>
            </a:r>
            <a:r>
              <a:rPr lang="en-US" sz="3600" dirty="0">
                <a:latin typeface="Arial Narrow" charset="0"/>
                <a:ea typeface="ＭＳ Ｐゴシック" charset="0"/>
                <a:cs typeface="ＭＳ Ｐゴシック" charset="0"/>
                <a:sym typeface="Symbol" charset="0"/>
              </a:rPr>
              <a:t>=1.0</a:t>
            </a:r>
          </a:p>
          <a:p>
            <a:pPr lvl="2"/>
            <a:endParaRPr lang="en-US" sz="2700" dirty="0">
              <a:solidFill>
                <a:srgbClr val="0000CC"/>
              </a:solidFill>
              <a:latin typeface="Arial Narrow" charset="0"/>
              <a:ea typeface="ＭＳ Ｐゴシック" charset="0"/>
            </a:endParaRPr>
          </a:p>
          <a:p>
            <a:pPr>
              <a:lnSpc>
                <a:spcPct val="80000"/>
              </a:lnSpc>
            </a:pPr>
            <a:r>
              <a:rPr lang="en-US" sz="3600" dirty="0">
                <a:latin typeface="Arial Narrow" charset="0"/>
                <a:ea typeface="ＭＳ Ｐゴシック" charset="0"/>
                <a:cs typeface="ＭＳ Ｐゴシック" charset="0"/>
              </a:rPr>
              <a:t>Universe is Flat.</a:t>
            </a:r>
          </a:p>
          <a:p>
            <a:pPr lvl="1">
              <a:lnSpc>
                <a:spcPct val="80000"/>
              </a:lnSpc>
              <a:buFont typeface="Wingdings" charset="0"/>
              <a:buNone/>
            </a:pPr>
            <a:r>
              <a:rPr lang="en-US" sz="3600" dirty="0">
                <a:solidFill>
                  <a:srgbClr val="FF00FF"/>
                </a:solidFill>
                <a:latin typeface="Arial Narrow" charset="0"/>
                <a:ea typeface="ＭＳ Ｐゴシック" charset="0"/>
                <a:sym typeface="Symbol" charset="0"/>
              </a:rPr>
              <a:t> </a:t>
            </a:r>
            <a:r>
              <a:rPr lang="en-US" sz="3600" dirty="0">
                <a:solidFill>
                  <a:srgbClr val="FF00FF"/>
                </a:solidFill>
                <a:latin typeface="Arial Narrow" charset="0"/>
                <a:ea typeface="ＭＳ Ｐゴシック" charset="0"/>
              </a:rPr>
              <a:t>Inflation</a:t>
            </a:r>
          </a:p>
          <a:p>
            <a:pPr lvl="1">
              <a:lnSpc>
                <a:spcPct val="80000"/>
              </a:lnSpc>
            </a:pPr>
            <a:endParaRPr lang="en-US" sz="3600" dirty="0">
              <a:solidFill>
                <a:srgbClr val="FF00FF"/>
              </a:solidFill>
              <a:latin typeface="Arial Narrow" charset="0"/>
              <a:ea typeface="ＭＳ Ｐゴシック" charset="0"/>
            </a:endParaRPr>
          </a:p>
          <a:p>
            <a:pPr>
              <a:lnSpc>
                <a:spcPct val="80000"/>
              </a:lnSpc>
            </a:pPr>
            <a:r>
              <a:rPr lang="en-US" sz="3600" dirty="0" smtClean="0">
                <a:latin typeface="Arial Narrow" charset="0"/>
                <a:ea typeface="ＭＳ Ｐゴシック" charset="0"/>
                <a:cs typeface="ＭＳ Ｐゴシック" charset="0"/>
              </a:rPr>
              <a:t>73% </a:t>
            </a:r>
            <a:r>
              <a:rPr lang="en-US" sz="3600" dirty="0">
                <a:latin typeface="Arial Narrow" charset="0"/>
                <a:ea typeface="ＭＳ Ｐゴシック" charset="0"/>
                <a:cs typeface="ＭＳ Ｐゴシック" charset="0"/>
              </a:rPr>
              <a:t>is Dark Energy.</a:t>
            </a:r>
          </a:p>
          <a:p>
            <a:pPr lvl="1">
              <a:lnSpc>
                <a:spcPct val="80000"/>
              </a:lnSpc>
              <a:buFont typeface="Wingdings" charset="0"/>
              <a:buNone/>
            </a:pPr>
            <a:r>
              <a:rPr lang="en-US" sz="3600" dirty="0">
                <a:solidFill>
                  <a:srgbClr val="FF00FF"/>
                </a:solidFill>
                <a:latin typeface="Arial Narrow" charset="0"/>
                <a:ea typeface="ＭＳ Ｐゴシック" charset="0"/>
                <a:sym typeface="Symbol" charset="0"/>
              </a:rPr>
              <a:t> </a:t>
            </a:r>
            <a:r>
              <a:rPr lang="en-US" sz="3600" dirty="0">
                <a:solidFill>
                  <a:srgbClr val="FF00FF"/>
                </a:solidFill>
                <a:latin typeface="Arial Narrow" charset="0"/>
                <a:ea typeface="ＭＳ Ｐゴシック" charset="0"/>
              </a:rPr>
              <a:t>Accelerating</a:t>
            </a:r>
          </a:p>
        </p:txBody>
      </p:sp>
      <p:sp>
        <p:nvSpPr>
          <p:cNvPr id="11" name="Rectangle 6"/>
          <p:cNvSpPr>
            <a:spLocks noChangeArrowheads="1"/>
          </p:cNvSpPr>
          <p:nvPr/>
        </p:nvSpPr>
        <p:spPr bwMode="auto">
          <a:xfrm>
            <a:off x="6477000" y="3657600"/>
            <a:ext cx="2819400" cy="543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9900"/>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lvl="1">
              <a:lnSpc>
                <a:spcPct val="90000"/>
              </a:lnSpc>
              <a:spcBef>
                <a:spcPct val="10000"/>
              </a:spcBef>
              <a:buFont typeface="Wingdings" charset="0"/>
              <a:buNone/>
            </a:pPr>
            <a:r>
              <a:rPr lang="en-US" sz="3200" b="1" dirty="0" smtClean="0">
                <a:solidFill>
                  <a:srgbClr val="000000"/>
                </a:solidFill>
                <a:latin typeface="+mn-lt"/>
                <a:sym typeface="Symbol" charset="0"/>
              </a:rPr>
              <a:t></a:t>
            </a:r>
            <a:r>
              <a:rPr lang="en-US" sz="3200" b="1" baseline="-25000" dirty="0" smtClean="0">
                <a:solidFill>
                  <a:srgbClr val="000000"/>
                </a:solidFill>
                <a:latin typeface="+mn-lt"/>
                <a:sym typeface="Symbol" charset="0"/>
              </a:rPr>
              <a:t>M</a:t>
            </a:r>
            <a:r>
              <a:rPr lang="en-US" sz="3200" b="1" dirty="0" smtClean="0">
                <a:solidFill>
                  <a:srgbClr val="000000"/>
                </a:solidFill>
                <a:latin typeface="+mn-lt"/>
                <a:sym typeface="Symbol" charset="0"/>
              </a:rPr>
              <a:t>= 27%</a:t>
            </a:r>
          </a:p>
        </p:txBody>
      </p:sp>
    </p:spTree>
    <p:extLst>
      <p:ext uri="{BB962C8B-B14F-4D97-AF65-F5344CB8AC3E}">
        <p14:creationId xmlns:p14="http://schemas.microsoft.com/office/powerpoint/2010/main" val="13291975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5F206189-5312-044B-9B0E-074E54BA30E1}" type="datetime1">
              <a:rPr lang="en-US" smtClean="0"/>
              <a:t>11/14/12</a:t>
            </a:fld>
            <a:endParaRPr lang="en-US"/>
          </a:p>
        </p:txBody>
      </p:sp>
      <p:sp>
        <p:nvSpPr>
          <p:cNvPr id="5" name="Footer Placeholder 4"/>
          <p:cNvSpPr>
            <a:spLocks noGrp="1"/>
          </p:cNvSpPr>
          <p:nvPr>
            <p:ph type="ftr" sz="quarter" idx="11"/>
          </p:nvPr>
        </p:nvSpPr>
        <p:spPr/>
        <p:txBody>
          <a:bodyPr/>
          <a:lstStyle/>
          <a:p>
            <a:pPr>
              <a:defRPr/>
            </a:pPr>
            <a:r>
              <a:rPr lang="en-US"/>
              <a:t>Katsushi Arisaka</a:t>
            </a:r>
          </a:p>
        </p:txBody>
      </p:sp>
      <p:sp>
        <p:nvSpPr>
          <p:cNvPr id="6" name="Slide Number Placeholder 5"/>
          <p:cNvSpPr>
            <a:spLocks noGrp="1"/>
          </p:cNvSpPr>
          <p:nvPr>
            <p:ph type="sldNum" sz="quarter" idx="12"/>
          </p:nvPr>
        </p:nvSpPr>
        <p:spPr/>
        <p:txBody>
          <a:bodyPr/>
          <a:lstStyle/>
          <a:p>
            <a:pPr>
              <a:defRPr/>
            </a:pPr>
            <a:fld id="{3F0AB299-83EB-2945-89AF-7B96CDBA1478}" type="slidenum">
              <a:rPr lang="en-US"/>
              <a:pPr>
                <a:defRPr/>
              </a:pPr>
              <a:t>53</a:t>
            </a:fld>
            <a:endParaRPr lang="en-US"/>
          </a:p>
        </p:txBody>
      </p:sp>
      <p:sp>
        <p:nvSpPr>
          <p:cNvPr id="2914306" name="Rectangle 2"/>
          <p:cNvSpPr>
            <a:spLocks noGrp="1" noChangeArrowheads="1"/>
          </p:cNvSpPr>
          <p:nvPr>
            <p:ph type="title"/>
          </p:nvPr>
        </p:nvSpPr>
        <p:spPr/>
        <p:txBody>
          <a:bodyPr/>
          <a:lstStyle/>
          <a:p>
            <a:pPr eaLnBrk="1" hangingPunct="1">
              <a:defRPr/>
            </a:pPr>
            <a:r>
              <a:rPr lang="en-US" smtClean="0">
                <a:cs typeface="+mj-cs"/>
              </a:rPr>
              <a:t>Density Fluctuations</a:t>
            </a:r>
          </a:p>
        </p:txBody>
      </p:sp>
      <p:pic>
        <p:nvPicPr>
          <p:cNvPr id="29143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85800"/>
            <a:ext cx="7239000" cy="630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5202712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en-US"/>
              <a:t>3/8/2007</a:t>
            </a:r>
          </a:p>
        </p:txBody>
      </p:sp>
      <p:sp>
        <p:nvSpPr>
          <p:cNvPr id="7" name="Footer Placeholder 4"/>
          <p:cNvSpPr>
            <a:spLocks noGrp="1"/>
          </p:cNvSpPr>
          <p:nvPr>
            <p:ph type="ftr" sz="quarter" idx="11"/>
          </p:nvPr>
        </p:nvSpPr>
        <p:spPr/>
        <p:txBody>
          <a:bodyPr/>
          <a:lstStyle/>
          <a:p>
            <a:r>
              <a:rPr lang="en-US"/>
              <a:t>Katsushi Arisaka</a:t>
            </a:r>
          </a:p>
        </p:txBody>
      </p:sp>
      <p:sp>
        <p:nvSpPr>
          <p:cNvPr id="8" name="Slide Number Placeholder 5"/>
          <p:cNvSpPr>
            <a:spLocks noGrp="1"/>
          </p:cNvSpPr>
          <p:nvPr>
            <p:ph type="sldNum" sz="quarter" idx="12"/>
          </p:nvPr>
        </p:nvSpPr>
        <p:spPr/>
        <p:txBody>
          <a:bodyPr/>
          <a:lstStyle/>
          <a:p>
            <a:fld id="{AF7ED415-2278-0D4D-ADAC-85FFCAC37AD9}" type="slidenum">
              <a:rPr lang="en-US"/>
              <a:pPr/>
              <a:t>54</a:t>
            </a:fld>
            <a:endParaRPr lang="en-US"/>
          </a:p>
        </p:txBody>
      </p:sp>
      <p:sp>
        <p:nvSpPr>
          <p:cNvPr id="3672066" name="Rectangle 2"/>
          <p:cNvSpPr>
            <a:spLocks noGrp="1" noChangeArrowheads="1"/>
          </p:cNvSpPr>
          <p:nvPr>
            <p:ph type="title"/>
          </p:nvPr>
        </p:nvSpPr>
        <p:spPr/>
        <p:txBody>
          <a:bodyPr/>
          <a:lstStyle/>
          <a:p>
            <a:r>
              <a:rPr lang="en-US"/>
              <a:t>Abundance vs. Density</a:t>
            </a:r>
          </a:p>
        </p:txBody>
      </p:sp>
      <p:pic>
        <p:nvPicPr>
          <p:cNvPr id="3672067" name="Picture 3" descr="bigbang_eta1_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762000"/>
            <a:ext cx="8001000" cy="6221413"/>
          </a:xfrm>
          <a:prstGeom prst="rect">
            <a:avLst/>
          </a:prstGeom>
          <a:noFill/>
          <a:extLst>
            <a:ext uri="{909E8E84-426E-40dd-AFC4-6F175D3DCCD1}">
              <a14:hiddenFill xmlns:a14="http://schemas.microsoft.com/office/drawing/2010/main">
                <a:solidFill>
                  <a:srgbClr val="FFFFFF"/>
                </a:solidFill>
              </a14:hiddenFill>
            </a:ext>
          </a:extLst>
        </p:spPr>
      </p:pic>
      <p:sp>
        <p:nvSpPr>
          <p:cNvPr id="3672068" name="Text Box 4"/>
          <p:cNvSpPr txBox="1">
            <a:spLocks noChangeArrowheads="1"/>
          </p:cNvSpPr>
          <p:nvPr/>
        </p:nvSpPr>
        <p:spPr bwMode="auto">
          <a:xfrm>
            <a:off x="3429000" y="1905000"/>
            <a:ext cx="365125" cy="457200"/>
          </a:xfrm>
          <a:prstGeom prst="rect">
            <a:avLst/>
          </a:prstGeom>
          <a:solidFill>
            <a:schemeClr val="bg1"/>
          </a:solidFill>
          <a:ln>
            <a:noFill/>
          </a:ln>
          <a:effectLst/>
          <a:extLst>
            <a:ext uri="{91240B29-F687-4f45-9708-019B960494DF}">
              <a14:hiddenLine xmlns:a14="http://schemas.microsoft.com/office/drawing/2010/main" w="50800">
                <a:solidFill>
                  <a:srgbClr val="FF9900"/>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smtClean="0">
                <a:solidFill>
                  <a:srgbClr val="FF3300"/>
                </a:solidFill>
              </a:rPr>
              <a:t>D</a:t>
            </a:r>
          </a:p>
        </p:txBody>
      </p:sp>
      <p:sp>
        <p:nvSpPr>
          <p:cNvPr id="3672070" name="Rectangle 6"/>
          <p:cNvSpPr>
            <a:spLocks noChangeArrowheads="1"/>
          </p:cNvSpPr>
          <p:nvPr/>
        </p:nvSpPr>
        <p:spPr bwMode="auto">
          <a:xfrm>
            <a:off x="3213100" y="3817938"/>
            <a:ext cx="3098800" cy="44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9900"/>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lvl="1">
              <a:lnSpc>
                <a:spcPct val="90000"/>
              </a:lnSpc>
              <a:spcBef>
                <a:spcPct val="10000"/>
              </a:spcBef>
              <a:buFont typeface="Wingdings" charset="0"/>
              <a:buNone/>
            </a:pPr>
            <a:r>
              <a:rPr lang="en-US" sz="2600" smtClean="0">
                <a:solidFill>
                  <a:srgbClr val="000000"/>
                </a:solidFill>
                <a:sym typeface="Symbol" charset="0"/>
              </a:rPr>
              <a:t>0.03 &lt; </a:t>
            </a:r>
            <a:r>
              <a:rPr lang="en-US" sz="2600" baseline="-25000" smtClean="0">
                <a:solidFill>
                  <a:srgbClr val="000000"/>
                </a:solidFill>
                <a:sym typeface="Symbol" charset="0"/>
              </a:rPr>
              <a:t>Baryon</a:t>
            </a:r>
            <a:r>
              <a:rPr lang="en-US" sz="2600" smtClean="0">
                <a:solidFill>
                  <a:srgbClr val="000000"/>
                </a:solidFill>
                <a:sym typeface="Symbol" charset="0"/>
              </a:rPr>
              <a:t>&lt; 0.06</a:t>
            </a:r>
          </a:p>
        </p:txBody>
      </p:sp>
    </p:spTree>
    <p:extLst>
      <p:ext uri="{BB962C8B-B14F-4D97-AF65-F5344CB8AC3E}">
        <p14:creationId xmlns:p14="http://schemas.microsoft.com/office/powerpoint/2010/main" val="3266554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Date Placeholder 3"/>
          <p:cNvSpPr>
            <a:spLocks noGrp="1"/>
          </p:cNvSpPr>
          <p:nvPr>
            <p:ph type="dt" sz="quarter" idx="10"/>
          </p:nvPr>
        </p:nvSpPr>
        <p:spPr/>
        <p:txBody>
          <a:bodyPr/>
          <a:lstStyle/>
          <a:p>
            <a:pPr>
              <a:defRPr/>
            </a:pPr>
            <a:fld id="{176EAEFB-914C-C141-93E5-0F4DE1B3902D}" type="datetime1">
              <a:rPr lang="en-US" smtClean="0"/>
              <a:t>11/14/12</a:t>
            </a:fld>
            <a:endParaRPr lang="en-US"/>
          </a:p>
        </p:txBody>
      </p:sp>
      <p:sp>
        <p:nvSpPr>
          <p:cNvPr id="40" name="Footer Placeholder 4"/>
          <p:cNvSpPr>
            <a:spLocks noGrp="1"/>
          </p:cNvSpPr>
          <p:nvPr>
            <p:ph type="ftr" sz="quarter" idx="11"/>
          </p:nvPr>
        </p:nvSpPr>
        <p:spPr/>
        <p:txBody>
          <a:bodyPr/>
          <a:lstStyle/>
          <a:p>
            <a:pPr>
              <a:defRPr/>
            </a:pPr>
            <a:r>
              <a:rPr lang="en-US"/>
              <a:t>Katsushi Arisaka</a:t>
            </a:r>
          </a:p>
        </p:txBody>
      </p:sp>
      <p:sp>
        <p:nvSpPr>
          <p:cNvPr id="41" name="Slide Number Placeholder 5"/>
          <p:cNvSpPr>
            <a:spLocks noGrp="1"/>
          </p:cNvSpPr>
          <p:nvPr>
            <p:ph type="sldNum" sz="quarter" idx="12"/>
          </p:nvPr>
        </p:nvSpPr>
        <p:spPr/>
        <p:txBody>
          <a:bodyPr/>
          <a:lstStyle/>
          <a:p>
            <a:pPr>
              <a:defRPr/>
            </a:pPr>
            <a:fld id="{F2DE06F0-E455-8C45-A385-05772809A47C}" type="slidenum">
              <a:rPr lang="en-US"/>
              <a:pPr>
                <a:defRPr/>
              </a:pPr>
              <a:t>55</a:t>
            </a:fld>
            <a:endParaRPr lang="en-US"/>
          </a:p>
        </p:txBody>
      </p:sp>
      <p:sp>
        <p:nvSpPr>
          <p:cNvPr id="3268610" name="Rectangle 2"/>
          <p:cNvSpPr>
            <a:spLocks noGrp="1" noChangeArrowheads="1"/>
          </p:cNvSpPr>
          <p:nvPr>
            <p:ph type="title"/>
          </p:nvPr>
        </p:nvSpPr>
        <p:spPr/>
        <p:txBody>
          <a:bodyPr/>
          <a:lstStyle/>
          <a:p>
            <a:pPr eaLnBrk="1" hangingPunct="1">
              <a:defRPr/>
            </a:pPr>
            <a:r>
              <a:rPr lang="en-US" altLang="ja-JP" smtClean="0"/>
              <a:t>Cosmic Pyramid </a:t>
            </a:r>
            <a:r>
              <a:rPr lang="ja-JP" altLang="en-US" smtClean="0"/>
              <a:t>　</a:t>
            </a:r>
            <a:endParaRPr lang="ja-JP" altLang="en-US" sz="2800" smtClean="0"/>
          </a:p>
        </p:txBody>
      </p:sp>
      <p:grpSp>
        <p:nvGrpSpPr>
          <p:cNvPr id="245765" name="Group 3"/>
          <p:cNvGrpSpPr>
            <a:grpSpLocks/>
          </p:cNvGrpSpPr>
          <p:nvPr/>
        </p:nvGrpSpPr>
        <p:grpSpPr bwMode="auto">
          <a:xfrm>
            <a:off x="752475" y="925513"/>
            <a:ext cx="7032625" cy="6389687"/>
            <a:chOff x="474" y="583"/>
            <a:chExt cx="4430" cy="4025"/>
          </a:xfrm>
        </p:grpSpPr>
        <p:grpSp>
          <p:nvGrpSpPr>
            <p:cNvPr id="245781" name="Group 4"/>
            <p:cNvGrpSpPr>
              <a:grpSpLocks/>
            </p:cNvGrpSpPr>
            <p:nvPr/>
          </p:nvGrpSpPr>
          <p:grpSpPr bwMode="auto">
            <a:xfrm>
              <a:off x="474" y="583"/>
              <a:ext cx="4430" cy="4025"/>
              <a:chOff x="681" y="583"/>
              <a:chExt cx="4430" cy="4025"/>
            </a:xfrm>
          </p:grpSpPr>
          <p:grpSp>
            <p:nvGrpSpPr>
              <p:cNvPr id="245786" name="Group 5"/>
              <p:cNvGrpSpPr>
                <a:grpSpLocks/>
              </p:cNvGrpSpPr>
              <p:nvPr/>
            </p:nvGrpSpPr>
            <p:grpSpPr bwMode="auto">
              <a:xfrm>
                <a:off x="681" y="583"/>
                <a:ext cx="4430" cy="4025"/>
                <a:chOff x="1023" y="583"/>
                <a:chExt cx="4430" cy="4025"/>
              </a:xfrm>
            </p:grpSpPr>
            <p:pic>
              <p:nvPicPr>
                <p:cNvPr id="3268614" name="Picture 6"/>
                <p:cNvPicPr>
                  <a:picLocks noChangeAspect="1" noChangeArrowheads="1"/>
                </p:cNvPicPr>
                <p:nvPr/>
              </p:nvPicPr>
              <p:blipFill>
                <a:blip r:embed="rId3">
                  <a:lum contrast="28000"/>
                  <a:extLst>
                    <a:ext uri="{28A0092B-C50C-407E-A947-70E740481C1C}">
                      <a14:useLocalDpi xmlns:a14="http://schemas.microsoft.com/office/drawing/2010/main" val="0"/>
                    </a:ext>
                  </a:extLst>
                </a:blip>
                <a:srcRect/>
                <a:stretch>
                  <a:fillRect/>
                </a:stretch>
              </p:blipFill>
              <p:spPr bwMode="auto">
                <a:xfrm>
                  <a:off x="1301" y="583"/>
                  <a:ext cx="4152" cy="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268615" name="Rectangle 7"/>
                <p:cNvSpPr>
                  <a:spLocks noChangeArrowheads="1"/>
                </p:cNvSpPr>
                <p:nvPr/>
              </p:nvSpPr>
              <p:spPr bwMode="auto">
                <a:xfrm>
                  <a:off x="1023" y="1633"/>
                  <a:ext cx="1694" cy="1385"/>
                </a:xfrm>
                <a:prstGeom prst="rect">
                  <a:avLst/>
                </a:prstGeom>
                <a:solidFill>
                  <a:schemeClr val="bg1"/>
                </a:solidFill>
                <a:ln>
                  <a:noFill/>
                </a:ln>
                <a:effectLst/>
                <a:extLst>
                  <a:ext uri="{91240B29-F687-4f45-9708-019B960494DF}">
                    <a14:hiddenLine xmlns:a14="http://schemas.microsoft.com/office/drawing/2010/main" w="508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grpSp>
          <p:sp>
            <p:nvSpPr>
              <p:cNvPr id="3268616" name="Line 8"/>
              <p:cNvSpPr>
                <a:spLocks noChangeShapeType="1"/>
              </p:cNvSpPr>
              <p:nvPr/>
            </p:nvSpPr>
            <p:spPr bwMode="auto">
              <a:xfrm>
                <a:off x="3654" y="825"/>
                <a:ext cx="1281" cy="3671"/>
              </a:xfrm>
              <a:prstGeom prst="line">
                <a:avLst/>
              </a:prstGeom>
              <a:noFill/>
              <a:ln w="508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sp>
            <p:nvSpPr>
              <p:cNvPr id="3268617" name="Rectangle 9"/>
              <p:cNvSpPr>
                <a:spLocks noChangeArrowheads="1"/>
              </p:cNvSpPr>
              <p:nvPr/>
            </p:nvSpPr>
            <p:spPr bwMode="auto">
              <a:xfrm>
                <a:off x="2261" y="4543"/>
                <a:ext cx="2209" cy="56"/>
              </a:xfrm>
              <a:prstGeom prst="rect">
                <a:avLst/>
              </a:prstGeom>
              <a:solidFill>
                <a:schemeClr val="bg1"/>
              </a:solidFill>
              <a:ln>
                <a:noFill/>
              </a:ln>
              <a:effectLst/>
              <a:extLs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sp>
            <p:nvSpPr>
              <p:cNvPr id="3268618" name="Line 10"/>
              <p:cNvSpPr>
                <a:spLocks noChangeShapeType="1"/>
              </p:cNvSpPr>
              <p:nvPr/>
            </p:nvSpPr>
            <p:spPr bwMode="auto">
              <a:xfrm flipH="1" flipV="1">
                <a:off x="1845" y="4147"/>
                <a:ext cx="368" cy="326"/>
              </a:xfrm>
              <a:prstGeom prst="line">
                <a:avLst/>
              </a:prstGeom>
              <a:noFill/>
              <a:ln w="508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sp>
            <p:nvSpPr>
              <p:cNvPr id="3268619" name="Rectangle 11"/>
              <p:cNvSpPr>
                <a:spLocks noChangeArrowheads="1"/>
              </p:cNvSpPr>
              <p:nvPr/>
            </p:nvSpPr>
            <p:spPr bwMode="auto">
              <a:xfrm>
                <a:off x="1247" y="3834"/>
                <a:ext cx="1427" cy="774"/>
              </a:xfrm>
              <a:prstGeom prst="rect">
                <a:avLst/>
              </a:prstGeom>
              <a:solidFill>
                <a:schemeClr val="bg1"/>
              </a:solidFill>
              <a:ln w="508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sp>
            <p:nvSpPr>
              <p:cNvPr id="3268620" name="Line 12"/>
              <p:cNvSpPr>
                <a:spLocks noChangeShapeType="1"/>
              </p:cNvSpPr>
              <p:nvPr/>
            </p:nvSpPr>
            <p:spPr bwMode="auto">
              <a:xfrm flipH="1">
                <a:off x="2229" y="816"/>
                <a:ext cx="1418" cy="3672"/>
              </a:xfrm>
              <a:prstGeom prst="line">
                <a:avLst/>
              </a:prstGeom>
              <a:noFill/>
              <a:ln w="508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sp>
            <p:nvSpPr>
              <p:cNvPr id="3268621" name="Line 13"/>
              <p:cNvSpPr>
                <a:spLocks noChangeShapeType="1"/>
              </p:cNvSpPr>
              <p:nvPr/>
            </p:nvSpPr>
            <p:spPr bwMode="auto">
              <a:xfrm flipH="1">
                <a:off x="1869" y="844"/>
                <a:ext cx="1753" cy="3258"/>
              </a:xfrm>
              <a:prstGeom prst="line">
                <a:avLst/>
              </a:prstGeom>
              <a:noFill/>
              <a:ln w="508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sp>
            <p:nvSpPr>
              <p:cNvPr id="3268622" name="Line 14"/>
              <p:cNvSpPr>
                <a:spLocks noChangeShapeType="1"/>
              </p:cNvSpPr>
              <p:nvPr/>
            </p:nvSpPr>
            <p:spPr bwMode="auto">
              <a:xfrm flipH="1">
                <a:off x="2239" y="4472"/>
                <a:ext cx="2673" cy="17"/>
              </a:xfrm>
              <a:prstGeom prst="line">
                <a:avLst/>
              </a:prstGeom>
              <a:noFill/>
              <a:ln w="508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sp>
            <p:nvSpPr>
              <p:cNvPr id="3268623" name="Line 15"/>
              <p:cNvSpPr>
                <a:spLocks noChangeShapeType="1"/>
              </p:cNvSpPr>
              <p:nvPr/>
            </p:nvSpPr>
            <p:spPr bwMode="auto">
              <a:xfrm flipH="1" flipV="1">
                <a:off x="2765" y="3133"/>
                <a:ext cx="1701" cy="25"/>
              </a:xfrm>
              <a:prstGeom prst="line">
                <a:avLst/>
              </a:prstGeom>
              <a:noFill/>
              <a:ln w="508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sp>
            <p:nvSpPr>
              <p:cNvPr id="3268624" name="Line 16"/>
              <p:cNvSpPr>
                <a:spLocks noChangeShapeType="1"/>
              </p:cNvSpPr>
              <p:nvPr/>
            </p:nvSpPr>
            <p:spPr bwMode="auto">
              <a:xfrm flipH="1" flipV="1">
                <a:off x="3127" y="2189"/>
                <a:ext cx="986" cy="7"/>
              </a:xfrm>
              <a:prstGeom prst="line">
                <a:avLst/>
              </a:prstGeom>
              <a:noFill/>
              <a:ln w="508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sp>
            <p:nvSpPr>
              <p:cNvPr id="3268625" name="Line 17"/>
              <p:cNvSpPr>
                <a:spLocks noChangeShapeType="1"/>
              </p:cNvSpPr>
              <p:nvPr/>
            </p:nvSpPr>
            <p:spPr bwMode="auto">
              <a:xfrm flipH="1" flipV="1">
                <a:off x="1865" y="4099"/>
                <a:ext cx="367" cy="394"/>
              </a:xfrm>
              <a:prstGeom prst="line">
                <a:avLst/>
              </a:prstGeom>
              <a:noFill/>
              <a:ln w="508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sp>
            <p:nvSpPr>
              <p:cNvPr id="3268626" name="Line 18"/>
              <p:cNvSpPr>
                <a:spLocks noChangeShapeType="1"/>
              </p:cNvSpPr>
              <p:nvPr/>
            </p:nvSpPr>
            <p:spPr bwMode="auto">
              <a:xfrm flipH="1" flipV="1">
                <a:off x="2554" y="2880"/>
                <a:ext cx="185" cy="240"/>
              </a:xfrm>
              <a:prstGeom prst="line">
                <a:avLst/>
              </a:prstGeom>
              <a:noFill/>
              <a:ln w="508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sp>
            <p:nvSpPr>
              <p:cNvPr id="3268627" name="Line 19"/>
              <p:cNvSpPr>
                <a:spLocks noChangeShapeType="1"/>
              </p:cNvSpPr>
              <p:nvPr/>
            </p:nvSpPr>
            <p:spPr bwMode="auto">
              <a:xfrm flipH="1" flipV="1">
                <a:off x="2993" y="1975"/>
                <a:ext cx="125" cy="212"/>
              </a:xfrm>
              <a:prstGeom prst="line">
                <a:avLst/>
              </a:prstGeom>
              <a:noFill/>
              <a:ln w="508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grpSp>
        <p:grpSp>
          <p:nvGrpSpPr>
            <p:cNvPr id="245782" name="Group 20"/>
            <p:cNvGrpSpPr>
              <a:grpSpLocks/>
            </p:cNvGrpSpPr>
            <p:nvPr/>
          </p:nvGrpSpPr>
          <p:grpSpPr bwMode="auto">
            <a:xfrm>
              <a:off x="2789" y="1702"/>
              <a:ext cx="1239" cy="2464"/>
              <a:chOff x="2789" y="1702"/>
              <a:chExt cx="1239" cy="2464"/>
            </a:xfrm>
          </p:grpSpPr>
          <p:sp>
            <p:nvSpPr>
              <p:cNvPr id="3268629" name="Rectangle 21"/>
              <p:cNvSpPr>
                <a:spLocks noChangeArrowheads="1"/>
              </p:cNvSpPr>
              <p:nvPr/>
            </p:nvSpPr>
            <p:spPr bwMode="auto">
              <a:xfrm>
                <a:off x="3147" y="1702"/>
                <a:ext cx="567" cy="353"/>
              </a:xfrm>
              <a:prstGeom prst="rect">
                <a:avLst/>
              </a:prstGeom>
              <a:solidFill>
                <a:schemeClr val="bg1"/>
              </a:solidFill>
              <a:ln w="508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sp>
            <p:nvSpPr>
              <p:cNvPr id="3268630" name="Rectangle 22"/>
              <p:cNvSpPr>
                <a:spLocks noChangeArrowheads="1"/>
              </p:cNvSpPr>
              <p:nvPr/>
            </p:nvSpPr>
            <p:spPr bwMode="auto">
              <a:xfrm>
                <a:off x="3011" y="2254"/>
                <a:ext cx="774" cy="680"/>
              </a:xfrm>
              <a:prstGeom prst="rect">
                <a:avLst/>
              </a:prstGeom>
              <a:solidFill>
                <a:schemeClr val="bg1"/>
              </a:solidFill>
              <a:ln w="508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sp>
            <p:nvSpPr>
              <p:cNvPr id="3268631" name="Rectangle 23"/>
              <p:cNvSpPr>
                <a:spLocks noChangeArrowheads="1"/>
              </p:cNvSpPr>
              <p:nvPr/>
            </p:nvSpPr>
            <p:spPr bwMode="auto">
              <a:xfrm>
                <a:off x="2789" y="3331"/>
                <a:ext cx="1239" cy="835"/>
              </a:xfrm>
              <a:prstGeom prst="rect">
                <a:avLst/>
              </a:prstGeom>
              <a:solidFill>
                <a:schemeClr val="bg1"/>
              </a:solidFill>
              <a:ln w="508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grpSp>
      </p:grpSp>
      <p:sp>
        <p:nvSpPr>
          <p:cNvPr id="3268632" name="Text Box 24"/>
          <p:cNvSpPr txBox="1">
            <a:spLocks noChangeArrowheads="1"/>
          </p:cNvSpPr>
          <p:nvPr/>
        </p:nvSpPr>
        <p:spPr bwMode="auto">
          <a:xfrm>
            <a:off x="4337050" y="3943350"/>
            <a:ext cx="2190750" cy="9461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ja-JP" sz="2800" b="1">
                <a:solidFill>
                  <a:srgbClr val="FF0066"/>
                </a:solidFill>
                <a:cs typeface="ＭＳ Ｐゴシック" charset="0"/>
              </a:rPr>
              <a:t>Dark</a:t>
            </a:r>
          </a:p>
          <a:p>
            <a:pPr algn="ctr">
              <a:defRPr/>
            </a:pPr>
            <a:r>
              <a:rPr lang="en-US" altLang="ja-JP" sz="2800" b="1">
                <a:solidFill>
                  <a:srgbClr val="FF0066"/>
                </a:solidFill>
                <a:cs typeface="ＭＳ Ｐゴシック" charset="0"/>
              </a:rPr>
              <a:t>Matter</a:t>
            </a:r>
          </a:p>
        </p:txBody>
      </p:sp>
      <p:sp>
        <p:nvSpPr>
          <p:cNvPr id="3268633" name="Text Box 25"/>
          <p:cNvSpPr txBox="1">
            <a:spLocks noChangeArrowheads="1"/>
          </p:cNvSpPr>
          <p:nvPr/>
        </p:nvSpPr>
        <p:spPr bwMode="auto">
          <a:xfrm>
            <a:off x="3889375" y="5888038"/>
            <a:ext cx="3036888" cy="519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ja-JP" sz="2800" b="1">
                <a:solidFill>
                  <a:srgbClr val="FF00FF"/>
                </a:solidFill>
                <a:cs typeface="ＭＳ Ｐゴシック" charset="0"/>
              </a:rPr>
              <a:t>Dark Energy</a:t>
            </a:r>
          </a:p>
        </p:txBody>
      </p:sp>
      <p:sp>
        <p:nvSpPr>
          <p:cNvPr id="3268634" name="Text Box 26"/>
          <p:cNvSpPr txBox="1">
            <a:spLocks noChangeArrowheads="1"/>
          </p:cNvSpPr>
          <p:nvPr/>
        </p:nvSpPr>
        <p:spPr bwMode="auto">
          <a:xfrm>
            <a:off x="4343400" y="2438400"/>
            <a:ext cx="2209800" cy="107721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US" altLang="ja-JP" b="1" dirty="0">
                <a:solidFill>
                  <a:srgbClr val="0066FF"/>
                </a:solidFill>
                <a:cs typeface="ＭＳ Ｐゴシック" charset="0"/>
              </a:rPr>
              <a:t>Gas,</a:t>
            </a:r>
          </a:p>
          <a:p>
            <a:pPr algn="ctr">
              <a:defRPr/>
            </a:pPr>
            <a:r>
              <a:rPr lang="en-US" altLang="ja-JP" b="1" dirty="0">
                <a:solidFill>
                  <a:srgbClr val="0066FF"/>
                </a:solidFill>
                <a:cs typeface="ＭＳ Ｐゴシック" charset="0"/>
              </a:rPr>
              <a:t>Dust</a:t>
            </a:r>
          </a:p>
        </p:txBody>
      </p:sp>
      <p:sp>
        <p:nvSpPr>
          <p:cNvPr id="3268635" name="Text Box 27"/>
          <p:cNvSpPr txBox="1">
            <a:spLocks noChangeArrowheads="1"/>
          </p:cNvSpPr>
          <p:nvPr/>
        </p:nvSpPr>
        <p:spPr bwMode="auto">
          <a:xfrm>
            <a:off x="2981325" y="1847850"/>
            <a:ext cx="1412875" cy="457200"/>
          </a:xfrm>
          <a:prstGeom prst="rect">
            <a:avLst/>
          </a:prstGeom>
          <a:solidFill>
            <a:schemeClr val="bg1"/>
          </a:solidFill>
          <a:ln>
            <a:noFill/>
          </a:ln>
          <a:effectLst/>
          <a:extLs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ja-JP" b="1">
                <a:solidFill>
                  <a:srgbClr val="FF6600"/>
                </a:solidFill>
                <a:cs typeface="ＭＳ Ｐゴシック" charset="0"/>
              </a:rPr>
              <a:t>Star</a:t>
            </a:r>
          </a:p>
        </p:txBody>
      </p:sp>
      <p:sp>
        <p:nvSpPr>
          <p:cNvPr id="3268636" name="Text Box 28"/>
          <p:cNvSpPr txBox="1">
            <a:spLocks noChangeArrowheads="1"/>
          </p:cNvSpPr>
          <p:nvPr/>
        </p:nvSpPr>
        <p:spPr bwMode="auto">
          <a:xfrm>
            <a:off x="2922588" y="1335088"/>
            <a:ext cx="1398587" cy="457200"/>
          </a:xfrm>
          <a:prstGeom prst="rect">
            <a:avLst/>
          </a:prstGeom>
          <a:solidFill>
            <a:schemeClr val="bg1"/>
          </a:solidFill>
          <a:ln>
            <a:noFill/>
          </a:ln>
          <a:effectLst/>
          <a:extLs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ja-JP" b="1">
                <a:solidFill>
                  <a:srgbClr val="A50021"/>
                </a:solidFill>
                <a:cs typeface="ＭＳ Ｐゴシック" charset="0"/>
              </a:rPr>
              <a:t>Metal</a:t>
            </a:r>
          </a:p>
        </p:txBody>
      </p:sp>
      <p:sp>
        <p:nvSpPr>
          <p:cNvPr id="3268637" name="Text Box 29"/>
          <p:cNvSpPr txBox="1">
            <a:spLocks noChangeArrowheads="1"/>
          </p:cNvSpPr>
          <p:nvPr/>
        </p:nvSpPr>
        <p:spPr bwMode="auto">
          <a:xfrm>
            <a:off x="6705600" y="1260475"/>
            <a:ext cx="1508125" cy="457200"/>
          </a:xfrm>
          <a:prstGeom prst="rect">
            <a:avLst/>
          </a:prstGeom>
          <a:solidFill>
            <a:schemeClr val="bg1"/>
          </a:solidFill>
          <a:ln>
            <a:noFill/>
          </a:ln>
          <a:effectLst/>
          <a:extLs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ja-JP" b="1">
                <a:solidFill>
                  <a:srgbClr val="A50021"/>
                </a:solidFill>
                <a:cs typeface="ＭＳ Ｐゴシック" charset="0"/>
              </a:rPr>
              <a:t>0.01%</a:t>
            </a:r>
          </a:p>
        </p:txBody>
      </p:sp>
      <p:sp>
        <p:nvSpPr>
          <p:cNvPr id="3268638" name="Text Box 30"/>
          <p:cNvSpPr txBox="1">
            <a:spLocks noChangeArrowheads="1"/>
          </p:cNvSpPr>
          <p:nvPr/>
        </p:nvSpPr>
        <p:spPr bwMode="auto">
          <a:xfrm>
            <a:off x="6750050" y="1849438"/>
            <a:ext cx="1508125" cy="457200"/>
          </a:xfrm>
          <a:prstGeom prst="rect">
            <a:avLst/>
          </a:prstGeom>
          <a:solidFill>
            <a:schemeClr val="bg1"/>
          </a:solidFill>
          <a:ln>
            <a:noFill/>
          </a:ln>
          <a:effectLst/>
          <a:extLs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ja-JP" b="1">
                <a:solidFill>
                  <a:srgbClr val="FF0000"/>
                </a:solidFill>
                <a:cs typeface="ＭＳ Ｐゴシック" charset="0"/>
              </a:rPr>
              <a:t>0.5%</a:t>
            </a:r>
          </a:p>
        </p:txBody>
      </p:sp>
      <p:sp>
        <p:nvSpPr>
          <p:cNvPr id="3268639" name="Text Box 31"/>
          <p:cNvSpPr txBox="1">
            <a:spLocks noChangeArrowheads="1"/>
          </p:cNvSpPr>
          <p:nvPr/>
        </p:nvSpPr>
        <p:spPr bwMode="auto">
          <a:xfrm>
            <a:off x="6786563" y="1846263"/>
            <a:ext cx="1508125" cy="457200"/>
          </a:xfrm>
          <a:prstGeom prst="rect">
            <a:avLst/>
          </a:prstGeom>
          <a:solidFill>
            <a:schemeClr val="bg1"/>
          </a:solidFill>
          <a:ln>
            <a:noFill/>
          </a:ln>
          <a:effectLst/>
          <a:extLs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ja-JP" b="1">
                <a:solidFill>
                  <a:srgbClr val="FF6600"/>
                </a:solidFill>
                <a:cs typeface="ＭＳ Ｐゴシック" charset="0"/>
              </a:rPr>
              <a:t>0.5%</a:t>
            </a:r>
          </a:p>
        </p:txBody>
      </p:sp>
      <p:sp>
        <p:nvSpPr>
          <p:cNvPr id="3268640" name="Text Box 32"/>
          <p:cNvSpPr txBox="1">
            <a:spLocks noChangeArrowheads="1"/>
          </p:cNvSpPr>
          <p:nvPr/>
        </p:nvSpPr>
        <p:spPr bwMode="auto">
          <a:xfrm>
            <a:off x="6854825" y="2878138"/>
            <a:ext cx="1508125" cy="457200"/>
          </a:xfrm>
          <a:prstGeom prst="rect">
            <a:avLst/>
          </a:prstGeom>
          <a:solidFill>
            <a:schemeClr val="bg1"/>
          </a:solidFill>
          <a:ln>
            <a:noFill/>
          </a:ln>
          <a:effectLst/>
          <a:extLs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ja-JP" b="1">
                <a:solidFill>
                  <a:srgbClr val="0066FF"/>
                </a:solidFill>
                <a:cs typeface="ＭＳ Ｐゴシック" charset="0"/>
              </a:rPr>
              <a:t>5%</a:t>
            </a:r>
          </a:p>
        </p:txBody>
      </p:sp>
      <p:sp>
        <p:nvSpPr>
          <p:cNvPr id="3268641" name="Text Box 33"/>
          <p:cNvSpPr txBox="1">
            <a:spLocks noChangeArrowheads="1"/>
          </p:cNvSpPr>
          <p:nvPr/>
        </p:nvSpPr>
        <p:spPr bwMode="auto">
          <a:xfrm>
            <a:off x="6883400" y="3808413"/>
            <a:ext cx="1508125" cy="822325"/>
          </a:xfrm>
          <a:prstGeom prst="rect">
            <a:avLst/>
          </a:prstGeom>
          <a:solidFill>
            <a:schemeClr val="bg1"/>
          </a:solidFill>
          <a:ln>
            <a:noFill/>
          </a:ln>
          <a:effectLst/>
          <a:extLs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endParaRPr lang="en-US" altLang="ja-JP" b="1">
              <a:solidFill>
                <a:srgbClr val="FF0066"/>
              </a:solidFill>
              <a:cs typeface="ＭＳ Ｐゴシック" charset="0"/>
            </a:endParaRPr>
          </a:p>
          <a:p>
            <a:pPr algn="ctr">
              <a:defRPr/>
            </a:pPr>
            <a:r>
              <a:rPr lang="en-US" altLang="ja-JP" b="1">
                <a:solidFill>
                  <a:srgbClr val="FF0066"/>
                </a:solidFill>
                <a:cs typeface="ＭＳ Ｐゴシック" charset="0"/>
              </a:rPr>
              <a:t>25%</a:t>
            </a:r>
          </a:p>
        </p:txBody>
      </p:sp>
      <p:sp>
        <p:nvSpPr>
          <p:cNvPr id="3268642" name="Rectangle 34"/>
          <p:cNvSpPr>
            <a:spLocks noChangeArrowheads="1"/>
          </p:cNvSpPr>
          <p:nvPr/>
        </p:nvSpPr>
        <p:spPr bwMode="auto">
          <a:xfrm>
            <a:off x="7150100" y="5405438"/>
            <a:ext cx="450850" cy="546100"/>
          </a:xfrm>
          <a:prstGeom prst="rect">
            <a:avLst/>
          </a:prstGeom>
          <a:solidFill>
            <a:schemeClr val="bg1"/>
          </a:solidFill>
          <a:ln w="508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sp>
        <p:nvSpPr>
          <p:cNvPr id="3268643" name="Text Box 35"/>
          <p:cNvSpPr txBox="1">
            <a:spLocks noChangeArrowheads="1"/>
          </p:cNvSpPr>
          <p:nvPr/>
        </p:nvSpPr>
        <p:spPr bwMode="auto">
          <a:xfrm>
            <a:off x="7131050" y="5969000"/>
            <a:ext cx="1112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ja-JP" b="1">
                <a:solidFill>
                  <a:srgbClr val="EE00A4"/>
                </a:solidFill>
                <a:cs typeface="ＭＳ Ｐゴシック" charset="0"/>
              </a:rPr>
              <a:t>70%</a:t>
            </a:r>
          </a:p>
        </p:txBody>
      </p:sp>
      <p:sp>
        <p:nvSpPr>
          <p:cNvPr id="3268644" name="Text Box 36"/>
          <p:cNvSpPr txBox="1">
            <a:spLocks noChangeArrowheads="1"/>
          </p:cNvSpPr>
          <p:nvPr/>
        </p:nvSpPr>
        <p:spPr bwMode="auto">
          <a:xfrm>
            <a:off x="709613" y="1936750"/>
            <a:ext cx="2190750" cy="9461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ja-JP" sz="2800" b="1">
                <a:solidFill>
                  <a:srgbClr val="808080"/>
                </a:solidFill>
                <a:cs typeface="ＭＳ Ｐゴシック" charset="0"/>
              </a:rPr>
              <a:t>Baryonic Matter</a:t>
            </a:r>
          </a:p>
        </p:txBody>
      </p:sp>
      <p:sp>
        <p:nvSpPr>
          <p:cNvPr id="3268645" name="AutoShape 37"/>
          <p:cNvSpPr>
            <a:spLocks/>
          </p:cNvSpPr>
          <p:nvPr/>
        </p:nvSpPr>
        <p:spPr bwMode="auto">
          <a:xfrm>
            <a:off x="2781300" y="1419225"/>
            <a:ext cx="354013" cy="1843088"/>
          </a:xfrm>
          <a:prstGeom prst="leftBrace">
            <a:avLst>
              <a:gd name="adj1" fmla="val 43386"/>
              <a:gd name="adj2" fmla="val 50000"/>
            </a:avLst>
          </a:prstGeom>
          <a:noFill/>
          <a:ln w="38100">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sp>
        <p:nvSpPr>
          <p:cNvPr id="3268646" name="Rectangle 38"/>
          <p:cNvSpPr>
            <a:spLocks noChangeArrowheads="1"/>
          </p:cNvSpPr>
          <p:nvPr/>
        </p:nvSpPr>
        <p:spPr bwMode="auto">
          <a:xfrm>
            <a:off x="3090863" y="1739900"/>
            <a:ext cx="1112837" cy="198438"/>
          </a:xfrm>
          <a:prstGeom prst="rect">
            <a:avLst/>
          </a:prstGeom>
          <a:solidFill>
            <a:schemeClr val="bg1"/>
          </a:solidFill>
          <a:ln>
            <a:noFill/>
          </a:ln>
          <a:effectLst/>
          <a:extLs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spTree>
    <p:extLst>
      <p:ext uri="{BB962C8B-B14F-4D97-AF65-F5344CB8AC3E}">
        <p14:creationId xmlns:p14="http://schemas.microsoft.com/office/powerpoint/2010/main" val="22874632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88890A7-0EBC-AF4D-ACE7-8B18A4B94376}" type="datetime1">
              <a:rPr lang="en-US" smtClean="0"/>
              <a:t>11/14/12</a:t>
            </a:fld>
            <a:endParaRPr lang="en-US"/>
          </a:p>
        </p:txBody>
      </p:sp>
      <p:sp>
        <p:nvSpPr>
          <p:cNvPr id="8" name="Footer Placeholder 2"/>
          <p:cNvSpPr>
            <a:spLocks noGrp="1"/>
          </p:cNvSpPr>
          <p:nvPr>
            <p:ph type="ftr" sz="quarter" idx="11"/>
          </p:nvPr>
        </p:nvSpPr>
        <p:spPr/>
        <p:txBody>
          <a:bodyPr/>
          <a:lstStyle/>
          <a:p>
            <a:r>
              <a:rPr lang="en-US"/>
              <a:t>Katsushi Arisaka</a:t>
            </a:r>
          </a:p>
        </p:txBody>
      </p:sp>
      <p:sp>
        <p:nvSpPr>
          <p:cNvPr id="9" name="Slide Number Placeholder 3"/>
          <p:cNvSpPr>
            <a:spLocks noGrp="1"/>
          </p:cNvSpPr>
          <p:nvPr>
            <p:ph type="sldNum" sz="quarter" idx="12"/>
          </p:nvPr>
        </p:nvSpPr>
        <p:spPr/>
        <p:txBody>
          <a:bodyPr/>
          <a:lstStyle/>
          <a:p>
            <a:fld id="{9FD975DE-85B9-9B4D-8011-13D35ACBDFDA}" type="slidenum">
              <a:rPr lang="en-US"/>
              <a:pPr/>
              <a:t>56</a:t>
            </a:fld>
            <a:endParaRPr lang="en-US"/>
          </a:p>
        </p:txBody>
      </p:sp>
      <p:sp>
        <p:nvSpPr>
          <p:cNvPr id="2863106" name="Text Box 2"/>
          <p:cNvSpPr txBox="1">
            <a:spLocks noChangeArrowheads="1"/>
          </p:cNvSpPr>
          <p:nvPr/>
        </p:nvSpPr>
        <p:spPr bwMode="auto">
          <a:xfrm>
            <a:off x="304800" y="0"/>
            <a:ext cx="8880475" cy="651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lvl1pPr algn="l" defTabSz="966788">
              <a:defRPr sz="2400">
                <a:solidFill>
                  <a:schemeClr val="tx1"/>
                </a:solidFill>
                <a:latin typeface="Times New Roman" charset="0"/>
                <a:ea typeface="ＭＳ Ｐゴシック" charset="0"/>
              </a:defRPr>
            </a:lvl1pPr>
            <a:lvl2pPr marL="482600" algn="l" defTabSz="966788">
              <a:defRPr sz="2400">
                <a:solidFill>
                  <a:schemeClr val="tx1"/>
                </a:solidFill>
                <a:latin typeface="Times New Roman" charset="0"/>
                <a:ea typeface="ＭＳ Ｐゴシック" charset="0"/>
              </a:defRPr>
            </a:lvl2pPr>
            <a:lvl3pPr marL="966788" algn="l" defTabSz="966788">
              <a:defRPr sz="2400">
                <a:solidFill>
                  <a:schemeClr val="tx1"/>
                </a:solidFill>
                <a:latin typeface="Times New Roman" charset="0"/>
                <a:ea typeface="ＭＳ Ｐゴシック" charset="0"/>
              </a:defRPr>
            </a:lvl3pPr>
            <a:lvl4pPr marL="1449388" algn="l" defTabSz="966788">
              <a:defRPr sz="2400">
                <a:solidFill>
                  <a:schemeClr val="tx1"/>
                </a:solidFill>
                <a:latin typeface="Times New Roman" charset="0"/>
                <a:ea typeface="ＭＳ Ｐゴシック" charset="0"/>
              </a:defRPr>
            </a:lvl4pPr>
            <a:lvl5pPr marL="1933575" algn="l" defTabSz="966788">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A50021"/>
                </a:solidFill>
                <a:latin typeface="Tahoma" charset="0"/>
              </a:rPr>
              <a:t>Dark Energy and Cosmology</a:t>
            </a:r>
          </a:p>
        </p:txBody>
      </p:sp>
      <p:pic>
        <p:nvPicPr>
          <p:cNvPr id="2863107" name="Picture 3" descr="26_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6746875" cy="5251450"/>
          </a:xfrm>
          <a:prstGeom prst="rect">
            <a:avLst/>
          </a:prstGeom>
          <a:noFill/>
          <a:extLst>
            <a:ext uri="{909E8E84-426E-40dd-AFC4-6F175D3DCCD1}">
              <a14:hiddenFill xmlns:a14="http://schemas.microsoft.com/office/drawing/2010/main">
                <a:solidFill>
                  <a:srgbClr val="FFFFFF"/>
                </a:solidFill>
              </a14:hiddenFill>
            </a:ext>
          </a:extLst>
        </p:spPr>
      </p:pic>
      <p:sp>
        <p:nvSpPr>
          <p:cNvPr id="2863108" name="Text Box 4"/>
          <p:cNvSpPr txBox="1">
            <a:spLocks noChangeArrowheads="1"/>
          </p:cNvSpPr>
          <p:nvPr/>
        </p:nvSpPr>
        <p:spPr bwMode="auto">
          <a:xfrm>
            <a:off x="1371600" y="812800"/>
            <a:ext cx="8069263"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lvl1pPr algn="l" defTabSz="966788">
              <a:defRPr sz="2400">
                <a:solidFill>
                  <a:schemeClr val="tx1"/>
                </a:solidFill>
                <a:latin typeface="Times New Roman" charset="0"/>
                <a:ea typeface="ＭＳ Ｐゴシック" charset="0"/>
              </a:defRPr>
            </a:lvl1pPr>
            <a:lvl2pPr marL="482600" algn="l" defTabSz="966788">
              <a:defRPr sz="2400">
                <a:solidFill>
                  <a:schemeClr val="tx1"/>
                </a:solidFill>
                <a:latin typeface="Times New Roman" charset="0"/>
                <a:ea typeface="ＭＳ Ｐゴシック" charset="0"/>
              </a:defRPr>
            </a:lvl2pPr>
            <a:lvl3pPr marL="966788" algn="l" defTabSz="966788">
              <a:defRPr sz="2400">
                <a:solidFill>
                  <a:schemeClr val="tx1"/>
                </a:solidFill>
                <a:latin typeface="Times New Roman" charset="0"/>
                <a:ea typeface="ＭＳ Ｐゴシック" charset="0"/>
              </a:defRPr>
            </a:lvl3pPr>
            <a:lvl4pPr marL="1449388" algn="l" defTabSz="966788">
              <a:defRPr sz="2400">
                <a:solidFill>
                  <a:schemeClr val="tx1"/>
                </a:solidFill>
                <a:latin typeface="Times New Roman" charset="0"/>
                <a:ea typeface="ＭＳ Ｐゴシック" charset="0"/>
              </a:defRPr>
            </a:lvl4pPr>
            <a:lvl5pPr marL="1933575" algn="l" defTabSz="966788">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000">
                <a:solidFill>
                  <a:schemeClr val="accent2"/>
                </a:solidFill>
                <a:latin typeface="Arial Narrow" charset="0"/>
              </a:rPr>
              <a:t>This graph now includes the accelerating universe.</a:t>
            </a:r>
          </a:p>
        </p:txBody>
      </p:sp>
      <p:sp>
        <p:nvSpPr>
          <p:cNvPr id="2863109" name="Text Box 5"/>
          <p:cNvSpPr txBox="1">
            <a:spLocks noChangeArrowheads="1"/>
          </p:cNvSpPr>
          <p:nvPr/>
        </p:nvSpPr>
        <p:spPr bwMode="auto">
          <a:xfrm>
            <a:off x="4114800" y="1235075"/>
            <a:ext cx="540702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lvl1pPr algn="l" defTabSz="966788">
              <a:defRPr sz="2400">
                <a:solidFill>
                  <a:schemeClr val="tx1"/>
                </a:solidFill>
                <a:latin typeface="Times New Roman" charset="0"/>
                <a:ea typeface="ＭＳ Ｐゴシック" charset="0"/>
              </a:defRPr>
            </a:lvl1pPr>
            <a:lvl2pPr marL="482600" algn="l" defTabSz="966788">
              <a:defRPr sz="2400">
                <a:solidFill>
                  <a:schemeClr val="tx1"/>
                </a:solidFill>
                <a:latin typeface="Times New Roman" charset="0"/>
                <a:ea typeface="ＭＳ Ｐゴシック" charset="0"/>
              </a:defRPr>
            </a:lvl2pPr>
            <a:lvl3pPr marL="966788" algn="l" defTabSz="966788">
              <a:defRPr sz="2400">
                <a:solidFill>
                  <a:schemeClr val="tx1"/>
                </a:solidFill>
                <a:latin typeface="Times New Roman" charset="0"/>
                <a:ea typeface="ＭＳ Ｐゴシック" charset="0"/>
              </a:defRPr>
            </a:lvl3pPr>
            <a:lvl4pPr marL="1449388" algn="l" defTabSz="966788">
              <a:defRPr sz="2400">
                <a:solidFill>
                  <a:schemeClr val="tx1"/>
                </a:solidFill>
                <a:latin typeface="Times New Roman" charset="0"/>
                <a:ea typeface="ＭＳ Ｐゴシック" charset="0"/>
              </a:defRPr>
            </a:lvl4pPr>
            <a:lvl5pPr marL="1933575" algn="l" defTabSz="966788">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000">
                <a:solidFill>
                  <a:schemeClr val="accent2"/>
                </a:solidFill>
                <a:latin typeface="Arial Narrow" charset="0"/>
              </a:rPr>
              <a:t>Given what we now know, the age </a:t>
            </a:r>
          </a:p>
        </p:txBody>
      </p:sp>
      <p:sp>
        <p:nvSpPr>
          <p:cNvPr id="2863110" name="Text Box 6"/>
          <p:cNvSpPr txBox="1">
            <a:spLocks noChangeArrowheads="1"/>
          </p:cNvSpPr>
          <p:nvPr/>
        </p:nvSpPr>
        <p:spPr bwMode="auto">
          <a:xfrm>
            <a:off x="7162800" y="1706563"/>
            <a:ext cx="2438400"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lvl1pPr algn="l" defTabSz="966788">
              <a:defRPr sz="2400">
                <a:solidFill>
                  <a:schemeClr val="tx1"/>
                </a:solidFill>
                <a:latin typeface="Times New Roman" charset="0"/>
                <a:ea typeface="ＭＳ Ｐゴシック" charset="0"/>
              </a:defRPr>
            </a:lvl1pPr>
            <a:lvl2pPr marL="482600" algn="l" defTabSz="966788">
              <a:defRPr sz="2400">
                <a:solidFill>
                  <a:schemeClr val="tx1"/>
                </a:solidFill>
                <a:latin typeface="Times New Roman" charset="0"/>
                <a:ea typeface="ＭＳ Ｐゴシック" charset="0"/>
              </a:defRPr>
            </a:lvl2pPr>
            <a:lvl3pPr marL="966788" algn="l" defTabSz="966788">
              <a:defRPr sz="2400">
                <a:solidFill>
                  <a:schemeClr val="tx1"/>
                </a:solidFill>
                <a:latin typeface="Times New Roman" charset="0"/>
                <a:ea typeface="ＭＳ Ｐゴシック" charset="0"/>
              </a:defRPr>
            </a:lvl3pPr>
            <a:lvl4pPr marL="1449388" algn="l" defTabSz="966788">
              <a:defRPr sz="2400">
                <a:solidFill>
                  <a:schemeClr val="tx1"/>
                </a:solidFill>
                <a:latin typeface="Times New Roman" charset="0"/>
                <a:ea typeface="ＭＳ Ｐゴシック" charset="0"/>
              </a:defRPr>
            </a:lvl4pPr>
            <a:lvl5pPr marL="1933575" algn="l" defTabSz="966788">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000">
                <a:solidFill>
                  <a:schemeClr val="accent2"/>
                </a:solidFill>
                <a:latin typeface="Arial Narrow" charset="0"/>
              </a:rPr>
              <a:t>of the universe works out to be </a:t>
            </a:r>
            <a:r>
              <a:rPr lang="en-US" sz="3000">
                <a:latin typeface="Arial Narrow" charset="0"/>
              </a:rPr>
              <a:t>13.7</a:t>
            </a:r>
            <a:r>
              <a:rPr lang="en-US" sz="3000">
                <a:solidFill>
                  <a:schemeClr val="accent2"/>
                </a:solidFill>
                <a:latin typeface="Arial Narrow" charset="0"/>
              </a:rPr>
              <a:t> billion years.</a:t>
            </a:r>
          </a:p>
        </p:txBody>
      </p:sp>
      <p:sp>
        <p:nvSpPr>
          <p:cNvPr id="2" name="Oval 1"/>
          <p:cNvSpPr/>
          <p:nvPr/>
        </p:nvSpPr>
        <p:spPr bwMode="auto">
          <a:xfrm>
            <a:off x="3429000" y="1921710"/>
            <a:ext cx="1371600" cy="381000"/>
          </a:xfrm>
          <a:prstGeom prst="ellipse">
            <a:avLst/>
          </a:prstGeom>
          <a:noFill/>
          <a:ln w="50800" cap="flat" cmpd="sng" algn="ctr">
            <a:solidFill>
              <a:srgbClr val="FF0000"/>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Arial Narrow" charset="0"/>
              <a:ea typeface="ＭＳ Ｐゴシック" charset="0"/>
            </a:endParaRPr>
          </a:p>
        </p:txBody>
      </p:sp>
    </p:spTree>
    <p:extLst>
      <p:ext uri="{BB962C8B-B14F-4D97-AF65-F5344CB8AC3E}">
        <p14:creationId xmlns:p14="http://schemas.microsoft.com/office/powerpoint/2010/main" val="27267133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r>
              <a:rPr lang="en-US" smtClean="0"/>
              <a:t>6/23/2011</a:t>
            </a:r>
            <a:endParaRPr lang="en-US"/>
          </a:p>
        </p:txBody>
      </p:sp>
      <p:sp>
        <p:nvSpPr>
          <p:cNvPr id="4" name="Footer Placeholder 2"/>
          <p:cNvSpPr>
            <a:spLocks noGrp="1"/>
          </p:cNvSpPr>
          <p:nvPr>
            <p:ph type="ftr" sz="quarter" idx="11"/>
          </p:nvPr>
        </p:nvSpPr>
        <p:spPr/>
        <p:txBody>
          <a:bodyPr/>
          <a:lstStyle/>
          <a:p>
            <a:r>
              <a:rPr lang="en-US"/>
              <a:t>Katsushi Arisaka</a:t>
            </a:r>
          </a:p>
        </p:txBody>
      </p:sp>
      <p:sp>
        <p:nvSpPr>
          <p:cNvPr id="5" name="Slide Number Placeholder 3"/>
          <p:cNvSpPr>
            <a:spLocks noGrp="1"/>
          </p:cNvSpPr>
          <p:nvPr>
            <p:ph type="sldNum" sz="quarter" idx="12"/>
          </p:nvPr>
        </p:nvSpPr>
        <p:spPr/>
        <p:txBody>
          <a:bodyPr/>
          <a:lstStyle/>
          <a:p>
            <a:fld id="{6AE119ED-F722-FC4F-AEE3-401A3C1D3F9C}" type="slidenum">
              <a:rPr lang="en-US"/>
              <a:pPr/>
              <a:t>57</a:t>
            </a:fld>
            <a:endParaRPr lang="en-US"/>
          </a:p>
        </p:txBody>
      </p:sp>
      <p:sp>
        <p:nvSpPr>
          <p:cNvPr id="3520514" name="Rectangle 2"/>
          <p:cNvSpPr>
            <a:spLocks noChangeArrowheads="1"/>
          </p:cNvSpPr>
          <p:nvPr/>
        </p:nvSpPr>
        <p:spPr bwMode="auto">
          <a:xfrm>
            <a:off x="1447800" y="2743200"/>
            <a:ext cx="6400800" cy="14478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40" tIns="48320" rIns="96640" bIns="48320" anchor="ctr"/>
          <a:lstStyle/>
          <a:p>
            <a:pPr algn="ctr" defTabSz="966788">
              <a:lnSpc>
                <a:spcPct val="80000"/>
              </a:lnSpc>
            </a:pPr>
            <a:r>
              <a:rPr lang="en-US" sz="4000" b="1" dirty="0" smtClean="0">
                <a:solidFill>
                  <a:srgbClr val="A50021"/>
                </a:solidFill>
                <a:latin typeface="Tahoma" charset="0"/>
              </a:rPr>
              <a:t>Dark Matter</a:t>
            </a:r>
          </a:p>
        </p:txBody>
      </p:sp>
    </p:spTree>
    <p:extLst>
      <p:ext uri="{BB962C8B-B14F-4D97-AF65-F5344CB8AC3E}">
        <p14:creationId xmlns:p14="http://schemas.microsoft.com/office/powerpoint/2010/main" val="414350931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US"/>
              <a:t>3/8/2007</a:t>
            </a:r>
          </a:p>
        </p:txBody>
      </p:sp>
      <p:sp>
        <p:nvSpPr>
          <p:cNvPr id="9" name="Footer Placeholder 4"/>
          <p:cNvSpPr>
            <a:spLocks noGrp="1"/>
          </p:cNvSpPr>
          <p:nvPr>
            <p:ph type="ftr" sz="quarter" idx="11"/>
          </p:nvPr>
        </p:nvSpPr>
        <p:spPr/>
        <p:txBody>
          <a:bodyPr/>
          <a:lstStyle/>
          <a:p>
            <a:r>
              <a:rPr lang="en-US"/>
              <a:t>Katsushi Arisaka</a:t>
            </a:r>
          </a:p>
        </p:txBody>
      </p:sp>
      <p:sp>
        <p:nvSpPr>
          <p:cNvPr id="10" name="Slide Number Placeholder 5"/>
          <p:cNvSpPr>
            <a:spLocks noGrp="1"/>
          </p:cNvSpPr>
          <p:nvPr>
            <p:ph type="sldNum" sz="quarter" idx="12"/>
          </p:nvPr>
        </p:nvSpPr>
        <p:spPr/>
        <p:txBody>
          <a:bodyPr/>
          <a:lstStyle/>
          <a:p>
            <a:fld id="{CDD2FB5B-B2E5-184F-AF97-703B41C2B7FD}" type="slidenum">
              <a:rPr lang="en-US"/>
              <a:pPr/>
              <a:t>58</a:t>
            </a:fld>
            <a:endParaRPr lang="en-US"/>
          </a:p>
        </p:txBody>
      </p:sp>
      <p:sp>
        <p:nvSpPr>
          <p:cNvPr id="4009986" name="Rectangle 2"/>
          <p:cNvSpPr>
            <a:spLocks noGrp="1" noChangeArrowheads="1"/>
          </p:cNvSpPr>
          <p:nvPr>
            <p:ph type="title"/>
          </p:nvPr>
        </p:nvSpPr>
        <p:spPr/>
        <p:txBody>
          <a:bodyPr/>
          <a:lstStyle/>
          <a:p>
            <a:r>
              <a:rPr lang="en-US"/>
              <a:t>What is Dark Matter?</a:t>
            </a:r>
          </a:p>
        </p:txBody>
      </p:sp>
      <p:sp>
        <p:nvSpPr>
          <p:cNvPr id="4009989" name="Rectangle 5"/>
          <p:cNvSpPr>
            <a:spLocks noGrp="1" noChangeArrowheads="1"/>
          </p:cNvSpPr>
          <p:nvPr>
            <p:ph type="body" idx="1"/>
          </p:nvPr>
        </p:nvSpPr>
        <p:spPr>
          <a:xfrm>
            <a:off x="260350" y="1219200"/>
            <a:ext cx="9340850" cy="6096000"/>
          </a:xfrm>
        </p:spPr>
        <p:txBody>
          <a:bodyPr/>
          <a:lstStyle/>
          <a:p>
            <a:pPr>
              <a:lnSpc>
                <a:spcPct val="80000"/>
              </a:lnSpc>
            </a:pPr>
            <a:r>
              <a:rPr lang="en-US" sz="3800"/>
              <a:t>Must be a heavy particle</a:t>
            </a:r>
          </a:p>
          <a:p>
            <a:pPr lvl="1">
              <a:lnSpc>
                <a:spcPct val="80000"/>
              </a:lnSpc>
            </a:pPr>
            <a:r>
              <a:rPr lang="en-US" sz="3400"/>
              <a:t>Only weakly interacting.</a:t>
            </a:r>
          </a:p>
          <a:p>
            <a:pPr lvl="1">
              <a:lnSpc>
                <a:spcPct val="80000"/>
              </a:lnSpc>
            </a:pPr>
            <a:r>
              <a:rPr lang="en-US" sz="3400"/>
              <a:t>Gravitationally attracted.</a:t>
            </a:r>
          </a:p>
          <a:p>
            <a:pPr lvl="2">
              <a:lnSpc>
                <a:spcPct val="80000"/>
              </a:lnSpc>
            </a:pPr>
            <a:endParaRPr lang="en-US" sz="2800"/>
          </a:p>
          <a:p>
            <a:pPr>
              <a:lnSpc>
                <a:spcPct val="80000"/>
              </a:lnSpc>
            </a:pPr>
            <a:r>
              <a:rPr lang="en-US" sz="3800"/>
              <a:t>Candidates</a:t>
            </a:r>
          </a:p>
          <a:p>
            <a:pPr lvl="1">
              <a:lnSpc>
                <a:spcPct val="80000"/>
              </a:lnSpc>
            </a:pPr>
            <a:r>
              <a:rPr lang="ja-JP" altLang="en-US" sz="3400">
                <a:latin typeface="Arial"/>
              </a:rPr>
              <a:t>“</a:t>
            </a:r>
            <a:r>
              <a:rPr lang="en-US" sz="3400" u="sng"/>
              <a:t>MACHO</a:t>
            </a:r>
            <a:r>
              <a:rPr lang="ja-JP" altLang="en-US" sz="3400">
                <a:latin typeface="Arial"/>
              </a:rPr>
              <a:t>”</a:t>
            </a:r>
            <a:r>
              <a:rPr lang="en-US" sz="3400"/>
              <a:t> (Massive Compact Halo Objects)</a:t>
            </a:r>
          </a:p>
          <a:p>
            <a:pPr lvl="2">
              <a:lnSpc>
                <a:spcPct val="80000"/>
              </a:lnSpc>
            </a:pPr>
            <a:r>
              <a:rPr lang="en-US" sz="2800">
                <a:sym typeface="Symbol" charset="0"/>
              </a:rPr>
              <a:t>Baryonic Dark Matter </a:t>
            </a:r>
          </a:p>
          <a:p>
            <a:pPr lvl="1">
              <a:lnSpc>
                <a:spcPct val="80000"/>
              </a:lnSpc>
            </a:pPr>
            <a:r>
              <a:rPr lang="en-US" sz="3400" u="sng"/>
              <a:t>Heavy Neutrino</a:t>
            </a:r>
          </a:p>
          <a:p>
            <a:pPr lvl="2">
              <a:lnSpc>
                <a:spcPct val="80000"/>
              </a:lnSpc>
            </a:pPr>
            <a:r>
              <a:rPr lang="en-US" sz="2800">
                <a:sym typeface="Symbol" charset="0"/>
              </a:rPr>
              <a:t>Hot Dark Matter</a:t>
            </a:r>
          </a:p>
          <a:p>
            <a:pPr lvl="1">
              <a:lnSpc>
                <a:spcPct val="80000"/>
              </a:lnSpc>
            </a:pPr>
            <a:r>
              <a:rPr lang="ja-JP" altLang="en-US" sz="3400">
                <a:latin typeface="Arial"/>
                <a:sym typeface="Symbol" charset="0"/>
              </a:rPr>
              <a:t>“</a:t>
            </a:r>
            <a:r>
              <a:rPr lang="en-US" sz="3400" u="sng">
                <a:sym typeface="Symbol" charset="0"/>
              </a:rPr>
              <a:t>WIMP</a:t>
            </a:r>
            <a:r>
              <a:rPr lang="ja-JP" altLang="en-US" sz="3400">
                <a:latin typeface="Arial"/>
                <a:sym typeface="Symbol" charset="0"/>
              </a:rPr>
              <a:t>”</a:t>
            </a:r>
            <a:r>
              <a:rPr lang="en-US" sz="3400">
                <a:sym typeface="Symbol" charset="0"/>
              </a:rPr>
              <a:t> (Weakly Interacting Massive Particle</a:t>
            </a:r>
            <a:r>
              <a:rPr lang="ja-JP" altLang="en-US" sz="3400">
                <a:latin typeface="Arial"/>
                <a:sym typeface="Symbol" charset="0"/>
              </a:rPr>
              <a:t>”</a:t>
            </a:r>
            <a:endParaRPr lang="en-US" sz="3400">
              <a:sym typeface="Symbol" charset="0"/>
            </a:endParaRPr>
          </a:p>
          <a:p>
            <a:pPr lvl="2">
              <a:lnSpc>
                <a:spcPct val="80000"/>
              </a:lnSpc>
            </a:pPr>
            <a:r>
              <a:rPr lang="en-US" sz="2800">
                <a:sym typeface="Symbol" charset="0"/>
              </a:rPr>
              <a:t>Cold Dark Matter</a:t>
            </a:r>
          </a:p>
          <a:p>
            <a:pPr lvl="2">
              <a:lnSpc>
                <a:spcPct val="80000"/>
              </a:lnSpc>
            </a:pPr>
            <a:endParaRPr lang="en-US" sz="2800">
              <a:sym typeface="Symbol" charset="0"/>
            </a:endParaRPr>
          </a:p>
        </p:txBody>
      </p:sp>
      <p:sp>
        <p:nvSpPr>
          <p:cNvPr id="4009990" name="Line 6"/>
          <p:cNvSpPr>
            <a:spLocks noChangeShapeType="1"/>
          </p:cNvSpPr>
          <p:nvPr/>
        </p:nvSpPr>
        <p:spPr bwMode="auto">
          <a:xfrm>
            <a:off x="8839200" y="3886200"/>
            <a:ext cx="228600" cy="304800"/>
          </a:xfrm>
          <a:prstGeom prst="line">
            <a:avLst/>
          </a:prstGeom>
          <a:noFill/>
          <a:ln w="50800">
            <a:solidFill>
              <a:srgbClr val="FF3300"/>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smtClean="0">
              <a:solidFill>
                <a:srgbClr val="000000"/>
              </a:solidFill>
            </a:endParaRPr>
          </a:p>
        </p:txBody>
      </p:sp>
      <p:sp>
        <p:nvSpPr>
          <p:cNvPr id="4009991" name="Line 7"/>
          <p:cNvSpPr>
            <a:spLocks noChangeShapeType="1"/>
          </p:cNvSpPr>
          <p:nvPr/>
        </p:nvSpPr>
        <p:spPr bwMode="auto">
          <a:xfrm rot="10800000" flipH="1">
            <a:off x="8839200" y="3886200"/>
            <a:ext cx="228600" cy="304800"/>
          </a:xfrm>
          <a:prstGeom prst="line">
            <a:avLst/>
          </a:prstGeom>
          <a:noFill/>
          <a:ln w="50800">
            <a:solidFill>
              <a:srgbClr val="FF3300"/>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smtClean="0">
              <a:solidFill>
                <a:srgbClr val="000000"/>
              </a:solidFill>
            </a:endParaRPr>
          </a:p>
        </p:txBody>
      </p:sp>
      <p:sp>
        <p:nvSpPr>
          <p:cNvPr id="4009992" name="Line 8"/>
          <p:cNvSpPr>
            <a:spLocks noChangeShapeType="1"/>
          </p:cNvSpPr>
          <p:nvPr/>
        </p:nvSpPr>
        <p:spPr bwMode="auto">
          <a:xfrm>
            <a:off x="8839200" y="4800600"/>
            <a:ext cx="228600" cy="304800"/>
          </a:xfrm>
          <a:prstGeom prst="line">
            <a:avLst/>
          </a:prstGeom>
          <a:noFill/>
          <a:ln w="50800">
            <a:solidFill>
              <a:srgbClr val="FF3300"/>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smtClean="0">
              <a:solidFill>
                <a:srgbClr val="000000"/>
              </a:solidFill>
            </a:endParaRPr>
          </a:p>
        </p:txBody>
      </p:sp>
      <p:sp>
        <p:nvSpPr>
          <p:cNvPr id="4009993" name="Line 9"/>
          <p:cNvSpPr>
            <a:spLocks noChangeShapeType="1"/>
          </p:cNvSpPr>
          <p:nvPr/>
        </p:nvSpPr>
        <p:spPr bwMode="auto">
          <a:xfrm rot="10800000" flipH="1">
            <a:off x="8839200" y="4800600"/>
            <a:ext cx="228600" cy="304800"/>
          </a:xfrm>
          <a:prstGeom prst="line">
            <a:avLst/>
          </a:prstGeom>
          <a:noFill/>
          <a:ln w="50800">
            <a:solidFill>
              <a:srgbClr val="FF3300"/>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smtClean="0">
              <a:solidFill>
                <a:srgbClr val="000000"/>
              </a:solidFill>
            </a:endParaRPr>
          </a:p>
        </p:txBody>
      </p:sp>
    </p:spTree>
    <p:extLst>
      <p:ext uri="{BB962C8B-B14F-4D97-AF65-F5344CB8AC3E}">
        <p14:creationId xmlns:p14="http://schemas.microsoft.com/office/powerpoint/2010/main" val="16669367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a:t>3/8/2007</a:t>
            </a:r>
          </a:p>
        </p:txBody>
      </p:sp>
      <p:sp>
        <p:nvSpPr>
          <p:cNvPr id="6" name="Footer Placeholder 4"/>
          <p:cNvSpPr>
            <a:spLocks noGrp="1"/>
          </p:cNvSpPr>
          <p:nvPr>
            <p:ph type="ftr" sz="quarter" idx="11"/>
          </p:nvPr>
        </p:nvSpPr>
        <p:spPr/>
        <p:txBody>
          <a:bodyPr/>
          <a:lstStyle/>
          <a:p>
            <a:r>
              <a:rPr lang="en-US"/>
              <a:t>Katsushi Arisaka</a:t>
            </a:r>
          </a:p>
        </p:txBody>
      </p:sp>
      <p:sp>
        <p:nvSpPr>
          <p:cNvPr id="7" name="Slide Number Placeholder 5"/>
          <p:cNvSpPr>
            <a:spLocks noGrp="1"/>
          </p:cNvSpPr>
          <p:nvPr>
            <p:ph type="sldNum" sz="quarter" idx="12"/>
          </p:nvPr>
        </p:nvSpPr>
        <p:spPr/>
        <p:txBody>
          <a:bodyPr/>
          <a:lstStyle/>
          <a:p>
            <a:fld id="{EADDFEE0-62AB-D94C-9F40-79C618647ABB}" type="slidenum">
              <a:rPr lang="en-US"/>
              <a:pPr/>
              <a:t>59</a:t>
            </a:fld>
            <a:endParaRPr lang="en-US"/>
          </a:p>
        </p:txBody>
      </p:sp>
      <p:sp>
        <p:nvSpPr>
          <p:cNvPr id="3807234" name="Rectangle 2"/>
          <p:cNvSpPr>
            <a:spLocks noGrp="1" noChangeArrowheads="1"/>
          </p:cNvSpPr>
          <p:nvPr>
            <p:ph type="title"/>
          </p:nvPr>
        </p:nvSpPr>
        <p:spPr/>
        <p:txBody>
          <a:bodyPr/>
          <a:lstStyle/>
          <a:p>
            <a:r>
              <a:rPr lang="en-US"/>
              <a:t>Candidate of </a:t>
            </a:r>
            <a:r>
              <a:rPr lang="ja-JP" altLang="en-US">
                <a:latin typeface="Arial"/>
              </a:rPr>
              <a:t>“</a:t>
            </a:r>
            <a:r>
              <a:rPr lang="en-US"/>
              <a:t>WIMP</a:t>
            </a:r>
            <a:r>
              <a:rPr lang="ja-JP" altLang="en-US">
                <a:latin typeface="Arial"/>
              </a:rPr>
              <a:t>”</a:t>
            </a:r>
            <a:endParaRPr lang="en-US"/>
          </a:p>
        </p:txBody>
      </p:sp>
      <p:sp>
        <p:nvSpPr>
          <p:cNvPr id="3807235" name="Rectangle 3"/>
          <p:cNvSpPr>
            <a:spLocks noGrp="1" noChangeArrowheads="1"/>
          </p:cNvSpPr>
          <p:nvPr>
            <p:ph type="body" idx="1"/>
          </p:nvPr>
        </p:nvSpPr>
        <p:spPr>
          <a:xfrm>
            <a:off x="381000" y="914400"/>
            <a:ext cx="8991600" cy="5924550"/>
          </a:xfrm>
        </p:spPr>
        <p:txBody>
          <a:bodyPr/>
          <a:lstStyle/>
          <a:p>
            <a:pPr>
              <a:lnSpc>
                <a:spcPct val="80000"/>
              </a:lnSpc>
            </a:pPr>
            <a:r>
              <a:rPr lang="en-US" sz="3400"/>
              <a:t>A leading candidate of WIMP is </a:t>
            </a:r>
            <a:r>
              <a:rPr lang="ja-JP" altLang="en-US" sz="3400">
                <a:latin typeface="Arial"/>
              </a:rPr>
              <a:t>“</a:t>
            </a:r>
            <a:r>
              <a:rPr lang="en-US" sz="3400">
                <a:solidFill>
                  <a:srgbClr val="FF00FF"/>
                </a:solidFill>
              </a:rPr>
              <a:t>Neutralino</a:t>
            </a:r>
            <a:r>
              <a:rPr lang="ja-JP" altLang="en-US" sz="3400">
                <a:latin typeface="Arial"/>
              </a:rPr>
              <a:t>”</a:t>
            </a:r>
            <a:r>
              <a:rPr lang="en-US" sz="3400"/>
              <a:t> </a:t>
            </a:r>
          </a:p>
          <a:p>
            <a:pPr lvl="1">
              <a:lnSpc>
                <a:spcPct val="80000"/>
              </a:lnSpc>
            </a:pPr>
            <a:r>
              <a:rPr lang="en-US" sz="3000"/>
              <a:t>Least-massive Super-Symmetric Particle.</a:t>
            </a:r>
          </a:p>
          <a:p>
            <a:pPr>
              <a:lnSpc>
                <a:spcPct val="80000"/>
              </a:lnSpc>
            </a:pPr>
            <a:r>
              <a:rPr lang="en-US" sz="3400">
                <a:solidFill>
                  <a:srgbClr val="9933FF"/>
                </a:solidFill>
              </a:rPr>
              <a:t>Super-Symmetry</a:t>
            </a:r>
            <a:r>
              <a:rPr lang="en-US" sz="3400"/>
              <a:t> is the symmetry between Fermion </a:t>
            </a:r>
            <a:r>
              <a:rPr lang="en-US" sz="3400">
                <a:sym typeface="Symbol" charset="0"/>
              </a:rPr>
              <a:t> Boson</a:t>
            </a:r>
          </a:p>
          <a:p>
            <a:pPr>
              <a:lnSpc>
                <a:spcPct val="80000"/>
              </a:lnSpc>
            </a:pPr>
            <a:r>
              <a:rPr lang="en-US" sz="3400">
                <a:sym typeface="Symbol" charset="0"/>
              </a:rPr>
              <a:t>This symmetry was broken</a:t>
            </a:r>
          </a:p>
          <a:p>
            <a:pPr lvl="1">
              <a:lnSpc>
                <a:spcPct val="80000"/>
              </a:lnSpc>
            </a:pPr>
            <a:r>
              <a:rPr lang="en-US" sz="3000">
                <a:sym typeface="Symbol" charset="0"/>
              </a:rPr>
              <a:t>at energy around 100 GeV – 1 TeV</a:t>
            </a:r>
          </a:p>
          <a:p>
            <a:pPr lvl="1">
              <a:lnSpc>
                <a:spcPct val="80000"/>
              </a:lnSpc>
            </a:pPr>
            <a:r>
              <a:rPr lang="en-US" sz="3000">
                <a:sym typeface="Symbol" charset="0"/>
              </a:rPr>
              <a:t>at time around 10</a:t>
            </a:r>
            <a:r>
              <a:rPr lang="en-US" sz="3000" baseline="30000">
                <a:sym typeface="Symbol" charset="0"/>
              </a:rPr>
              <a:t>-10</a:t>
            </a:r>
            <a:r>
              <a:rPr lang="en-US" sz="3000">
                <a:sym typeface="Symbol" charset="0"/>
              </a:rPr>
              <a:t> – 10</a:t>
            </a:r>
            <a:r>
              <a:rPr lang="en-US" sz="3000" baseline="30000">
                <a:sym typeface="Symbol" charset="0"/>
              </a:rPr>
              <a:t>-11</a:t>
            </a:r>
            <a:r>
              <a:rPr lang="en-US" sz="3000">
                <a:sym typeface="Symbol" charset="0"/>
              </a:rPr>
              <a:t> second.</a:t>
            </a:r>
          </a:p>
          <a:p>
            <a:pPr lvl="1">
              <a:lnSpc>
                <a:spcPct val="80000"/>
              </a:lnSpc>
            </a:pPr>
            <a:endParaRPr lang="en-US" sz="3000">
              <a:sym typeface="Symbol" charset="0"/>
            </a:endParaRPr>
          </a:p>
          <a:p>
            <a:pPr lvl="1">
              <a:lnSpc>
                <a:spcPct val="80000"/>
              </a:lnSpc>
            </a:pPr>
            <a:endParaRPr lang="en-US" sz="3000">
              <a:sym typeface="Symbol" charset="0"/>
            </a:endParaRPr>
          </a:p>
          <a:p>
            <a:pPr>
              <a:lnSpc>
                <a:spcPct val="80000"/>
              </a:lnSpc>
            </a:pPr>
            <a:r>
              <a:rPr lang="en-US" sz="3400">
                <a:sym typeface="Symbol" charset="0"/>
              </a:rPr>
              <a:t>Neutralinos were decoupled.</a:t>
            </a:r>
          </a:p>
          <a:p>
            <a:pPr>
              <a:lnSpc>
                <a:spcPct val="80000"/>
              </a:lnSpc>
            </a:pPr>
            <a:r>
              <a:rPr lang="en-US" sz="3400">
                <a:sym typeface="Symbol" charset="0"/>
              </a:rPr>
              <a:t>Started to be attracted each other gravitationally.</a:t>
            </a:r>
          </a:p>
          <a:p>
            <a:pPr>
              <a:lnSpc>
                <a:spcPct val="80000"/>
              </a:lnSpc>
            </a:pPr>
            <a:endParaRPr lang="en-US" sz="3400">
              <a:sym typeface="Symbol" charset="0"/>
            </a:endParaRPr>
          </a:p>
          <a:p>
            <a:pPr lvl="1">
              <a:lnSpc>
                <a:spcPct val="80000"/>
              </a:lnSpc>
            </a:pPr>
            <a:endParaRPr lang="en-US" sz="3000"/>
          </a:p>
        </p:txBody>
      </p:sp>
      <p:sp>
        <p:nvSpPr>
          <p:cNvPr id="3807236" name="AutoShape 4"/>
          <p:cNvSpPr>
            <a:spLocks noChangeArrowheads="1"/>
          </p:cNvSpPr>
          <p:nvPr/>
        </p:nvSpPr>
        <p:spPr bwMode="auto">
          <a:xfrm>
            <a:off x="3200400" y="4648200"/>
            <a:ext cx="304800" cy="685800"/>
          </a:xfrm>
          <a:prstGeom prst="downArrow">
            <a:avLst>
              <a:gd name="adj1" fmla="val 50000"/>
              <a:gd name="adj2" fmla="val 56250"/>
            </a:avLst>
          </a:prstGeom>
          <a:noFill/>
          <a:ln w="50800">
            <a:solidFill>
              <a:srgbClr val="FF9900"/>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smtClean="0">
              <a:solidFill>
                <a:srgbClr val="000000"/>
              </a:solidFill>
            </a:endParaRPr>
          </a:p>
        </p:txBody>
      </p:sp>
    </p:spTree>
    <p:extLst>
      <p:ext uri="{BB962C8B-B14F-4D97-AF65-F5344CB8AC3E}">
        <p14:creationId xmlns:p14="http://schemas.microsoft.com/office/powerpoint/2010/main" val="9952947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800">
                <a:solidFill>
                  <a:schemeClr val="tx1"/>
                </a:solidFill>
                <a:latin typeface="Arial" charset="0"/>
                <a:ea typeface="ＭＳ Ｐゴシック" charset="0"/>
                <a:cs typeface="ＭＳ Ｐゴシック" charset="0"/>
              </a:defRPr>
            </a:lvl1pPr>
            <a:lvl2pPr marL="37931725" indent="-37474525" defTabSz="966788"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A237DE87-AEFE-044A-8D8E-15F9C1FD5911}" type="datetime1">
              <a:rPr lang="en-US" sz="1500">
                <a:solidFill>
                  <a:srgbClr val="0000FF"/>
                </a:solidFill>
              </a:rPr>
              <a:pPr eaLnBrk="1" hangingPunct="1"/>
              <a:t>11/14/12</a:t>
            </a:fld>
            <a:endParaRPr lang="en-US" sz="1500">
              <a:solidFill>
                <a:srgbClr val="0000FF"/>
              </a:solidFill>
            </a:endParaRPr>
          </a:p>
        </p:txBody>
      </p:sp>
      <p:sp>
        <p:nvSpPr>
          <p:cNvPr id="563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800">
                <a:solidFill>
                  <a:schemeClr val="tx1"/>
                </a:solidFill>
                <a:latin typeface="Arial" charset="0"/>
                <a:ea typeface="ＭＳ Ｐゴシック" charset="0"/>
                <a:cs typeface="ＭＳ Ｐゴシック" charset="0"/>
              </a:defRPr>
            </a:lvl1pPr>
            <a:lvl2pPr marL="37931725" indent="-37474525" defTabSz="966788"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500">
                <a:solidFill>
                  <a:srgbClr val="0000FF"/>
                </a:solidFill>
              </a:rPr>
              <a:t>Katsushi Arisaka, UCLA</a:t>
            </a:r>
          </a:p>
        </p:txBody>
      </p:sp>
      <p:sp>
        <p:nvSpPr>
          <p:cNvPr id="563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800">
                <a:solidFill>
                  <a:schemeClr val="tx1"/>
                </a:solidFill>
                <a:latin typeface="Arial" charset="0"/>
                <a:ea typeface="ＭＳ Ｐゴシック" charset="0"/>
                <a:cs typeface="ＭＳ Ｐゴシック" charset="0"/>
              </a:defRPr>
            </a:lvl1pPr>
            <a:lvl2pPr marL="37931725" indent="-37474525" defTabSz="966788"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C9784A0C-FAAA-C642-8CA8-B694309B6D42}" type="slidenum">
              <a:rPr lang="en-US" sz="1500">
                <a:solidFill>
                  <a:srgbClr val="0000FF"/>
                </a:solidFill>
              </a:rPr>
              <a:pPr eaLnBrk="1" hangingPunct="1"/>
              <a:t>6</a:t>
            </a:fld>
            <a:endParaRPr lang="en-US" sz="1500">
              <a:solidFill>
                <a:srgbClr val="0000FF"/>
              </a:solidFill>
            </a:endParaRPr>
          </a:p>
        </p:txBody>
      </p:sp>
      <p:pic>
        <p:nvPicPr>
          <p:cNvPr id="563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674225"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sp>
        <p:nvSpPr>
          <p:cNvPr id="2165763" name="Text Box 3"/>
          <p:cNvSpPr txBox="1">
            <a:spLocks noChangeArrowheads="1"/>
          </p:cNvSpPr>
          <p:nvPr/>
        </p:nvSpPr>
        <p:spPr bwMode="auto">
          <a:xfrm>
            <a:off x="338138" y="6784975"/>
            <a:ext cx="53371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altLang="ja-JP" b="1">
                <a:solidFill>
                  <a:srgbClr val="FFFF00"/>
                </a:solidFill>
              </a:rPr>
              <a:t>~100 Billions Stars in a Galaxy</a:t>
            </a:r>
          </a:p>
        </p:txBody>
      </p:sp>
    </p:spTree>
    <p:extLst>
      <p:ext uri="{BB962C8B-B14F-4D97-AF65-F5344CB8AC3E}">
        <p14:creationId xmlns:p14="http://schemas.microsoft.com/office/powerpoint/2010/main" val="91667697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65763"/>
                                        </p:tgtEl>
                                        <p:attrNameLst>
                                          <p:attrName>style.visibility</p:attrName>
                                        </p:attrNameLst>
                                      </p:cBhvr>
                                      <p:to>
                                        <p:strVal val="visible"/>
                                      </p:to>
                                    </p:set>
                                    <p:animEffect transition="in" filter="dissolve">
                                      <p:cBhvr>
                                        <p:cTn id="7" dur="500"/>
                                        <p:tgtEl>
                                          <p:spTgt spid="2165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576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half" idx="10"/>
          </p:nvPr>
        </p:nvSpPr>
        <p:spPr/>
        <p:txBody>
          <a:bodyPr/>
          <a:lstStyle/>
          <a:p>
            <a:fld id="{2438773C-C5BF-C540-B9B1-44477E7BB63B}" type="datetime1">
              <a:rPr lang="en-US" smtClean="0"/>
              <a:t>11/14/12</a:t>
            </a:fld>
            <a:endParaRPr lang="en-US"/>
          </a:p>
        </p:txBody>
      </p:sp>
      <p:sp>
        <p:nvSpPr>
          <p:cNvPr id="6" name="Footer Placeholder 2"/>
          <p:cNvSpPr>
            <a:spLocks noGrp="1"/>
          </p:cNvSpPr>
          <p:nvPr>
            <p:ph type="ftr" sz="quarter" idx="11"/>
          </p:nvPr>
        </p:nvSpPr>
        <p:spPr/>
        <p:txBody>
          <a:bodyPr/>
          <a:lstStyle/>
          <a:p>
            <a:r>
              <a:rPr lang="en-US"/>
              <a:t>Katsushi Arisaka</a:t>
            </a:r>
          </a:p>
        </p:txBody>
      </p:sp>
      <p:sp>
        <p:nvSpPr>
          <p:cNvPr id="7" name="Slide Number Placeholder 3"/>
          <p:cNvSpPr>
            <a:spLocks noGrp="1"/>
          </p:cNvSpPr>
          <p:nvPr>
            <p:ph type="sldNum" sz="quarter" idx="12"/>
          </p:nvPr>
        </p:nvSpPr>
        <p:spPr/>
        <p:txBody>
          <a:bodyPr/>
          <a:lstStyle/>
          <a:p>
            <a:fld id="{1F9F0F90-DCC2-0341-B662-93DF491AF3AA}" type="slidenum">
              <a:rPr lang="en-US"/>
              <a:pPr/>
              <a:t>60</a:t>
            </a:fld>
            <a:endParaRPr lang="en-US"/>
          </a:p>
        </p:txBody>
      </p:sp>
      <p:pic>
        <p:nvPicPr>
          <p:cNvPr id="3940354" name="Picture 2" descr="27_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762000"/>
            <a:ext cx="5549900" cy="6553200"/>
          </a:xfrm>
          <a:prstGeom prst="rect">
            <a:avLst/>
          </a:prstGeom>
          <a:noFill/>
          <a:extLst>
            <a:ext uri="{909E8E84-426E-40dd-AFC4-6F175D3DCCD1}">
              <a14:hiddenFill xmlns:a14="http://schemas.microsoft.com/office/drawing/2010/main">
                <a:solidFill>
                  <a:srgbClr val="FFFFFF"/>
                </a:solidFill>
              </a14:hiddenFill>
            </a:ext>
          </a:extLst>
        </p:spPr>
      </p:pic>
      <p:sp>
        <p:nvSpPr>
          <p:cNvPr id="3940355" name="Rectangle 3"/>
          <p:cNvSpPr>
            <a:spLocks noChangeArrowheads="1"/>
          </p:cNvSpPr>
          <p:nvPr/>
        </p:nvSpPr>
        <p:spPr bwMode="auto">
          <a:xfrm>
            <a:off x="152400" y="0"/>
            <a:ext cx="9296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40" tIns="48320" rIns="96640" bIns="48320" anchor="ctr"/>
          <a:lstStyle/>
          <a:p>
            <a:pPr defTabSz="966788">
              <a:lnSpc>
                <a:spcPct val="80000"/>
              </a:lnSpc>
            </a:pPr>
            <a:r>
              <a:rPr lang="en-US" smtClean="0">
                <a:solidFill>
                  <a:srgbClr val="A50021"/>
                </a:solidFill>
                <a:latin typeface="Tahoma" charset="0"/>
              </a:rPr>
              <a:t>Formation of Structure by Dark Matter</a:t>
            </a:r>
          </a:p>
        </p:txBody>
      </p:sp>
      <p:sp>
        <p:nvSpPr>
          <p:cNvPr id="3940356" name="Rectangle 4"/>
          <p:cNvSpPr>
            <a:spLocks noChangeArrowheads="1"/>
          </p:cNvSpPr>
          <p:nvPr/>
        </p:nvSpPr>
        <p:spPr bwMode="auto">
          <a:xfrm>
            <a:off x="2971800" y="7102475"/>
            <a:ext cx="3733800" cy="152400"/>
          </a:xfrm>
          <a:prstGeom prst="rect">
            <a:avLst/>
          </a:prstGeom>
          <a:solidFill>
            <a:schemeClr val="bg1"/>
          </a:solidFill>
          <a:ln w="508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Tree>
    <p:extLst>
      <p:ext uri="{BB962C8B-B14F-4D97-AF65-F5344CB8AC3E}">
        <p14:creationId xmlns:p14="http://schemas.microsoft.com/office/powerpoint/2010/main" val="27922093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38140C-645A-6A4A-BBF2-D32853F32BCB}" type="datetime1">
              <a:rPr lang="en-US" sz="1500" smtClean="0">
                <a:solidFill>
                  <a:srgbClr val="0000FF"/>
                </a:solidFill>
              </a:rPr>
              <a:t>11/14/12</a:t>
            </a:fld>
            <a:endParaRPr lang="en-US" sz="1500">
              <a:solidFill>
                <a:srgbClr val="0000FF"/>
              </a:solidFill>
            </a:endParaRPr>
          </a:p>
        </p:txBody>
      </p:sp>
      <p:sp>
        <p:nvSpPr>
          <p:cNvPr id="54275" name="Footer Placeholder 2"/>
          <p:cNvSpPr>
            <a:spLocks noGrp="1"/>
          </p:cNvSpPr>
          <p:nvPr>
            <p:ph type="ftr" sz="quarter" idx="11"/>
          </p:nvPr>
        </p:nvSpPr>
        <p:spPr/>
        <p:txBody>
          <a:bodyPr/>
          <a:lstStyle/>
          <a:p>
            <a:pPr>
              <a:defRPr/>
            </a:pPr>
            <a:r>
              <a:rPr lang="en-US" smtClean="0"/>
              <a:t>Katsushi Arisaka</a:t>
            </a:r>
            <a:endParaRPr lang="en-US"/>
          </a:p>
        </p:txBody>
      </p:sp>
      <p:sp>
        <p:nvSpPr>
          <p:cNvPr id="12902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7CBF94-FE6C-E947-99C0-8300BB544DBA}" type="slidenum">
              <a:rPr lang="en-US" sz="1500">
                <a:solidFill>
                  <a:srgbClr val="0000FF"/>
                </a:solidFill>
              </a:rPr>
              <a:pPr eaLnBrk="1" hangingPunct="1"/>
              <a:t>61</a:t>
            </a:fld>
            <a:endParaRPr lang="en-US" sz="1500">
              <a:solidFill>
                <a:srgbClr val="0000FF"/>
              </a:solidFill>
            </a:endParaRPr>
          </a:p>
        </p:txBody>
      </p:sp>
      <p:sp>
        <p:nvSpPr>
          <p:cNvPr id="129028" name="Rectangle 2"/>
          <p:cNvSpPr>
            <a:spLocks noChangeArrowheads="1"/>
          </p:cNvSpPr>
          <p:nvPr/>
        </p:nvSpPr>
        <p:spPr bwMode="auto">
          <a:xfrm>
            <a:off x="0" y="0"/>
            <a:ext cx="9609138" cy="7315200"/>
          </a:xfrm>
          <a:prstGeom prst="rect">
            <a:avLst/>
          </a:prstGeom>
          <a:solidFill>
            <a:schemeClr val="tx1"/>
          </a:solidFill>
          <a:ln>
            <a:noFill/>
          </a:ln>
          <a:extLst>
            <a:ext uri="{91240B29-F687-4f45-9708-019B960494DF}">
              <a14:hiddenLine xmlns:a14="http://schemas.microsoft.com/office/drawing/2010/main" w="50800">
                <a:solidFill>
                  <a:srgbClr val="000000"/>
                </a:solidFill>
                <a:miter lim="800000"/>
                <a:headEnd/>
                <a:tailEnd/>
              </a14:hiddenLine>
            </a:ext>
          </a:extLst>
        </p:spPr>
        <p:txBody>
          <a:bodyPr wrap="none" anchor="ctr"/>
          <a:lstStyle/>
          <a:p>
            <a:endParaRPr lang="en-US"/>
          </a:p>
        </p:txBody>
      </p:sp>
      <p:sp>
        <p:nvSpPr>
          <p:cNvPr id="129029" name="Text Box 3"/>
          <p:cNvSpPr txBox="1">
            <a:spLocks noChangeArrowheads="1"/>
          </p:cNvSpPr>
          <p:nvPr/>
        </p:nvSpPr>
        <p:spPr bwMode="auto">
          <a:xfrm>
            <a:off x="1520825" y="193675"/>
            <a:ext cx="70135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spAutoFit/>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600">
                <a:solidFill>
                  <a:srgbClr val="FF0000"/>
                </a:solidFill>
                <a:latin typeface="Tahoma" charset="0"/>
              </a:rPr>
              <a:t>Formation of Structure in the Universe</a:t>
            </a:r>
          </a:p>
        </p:txBody>
      </p:sp>
      <p:grpSp>
        <p:nvGrpSpPr>
          <p:cNvPr id="129030" name="Group 4"/>
          <p:cNvGrpSpPr>
            <a:grpSpLocks/>
          </p:cNvGrpSpPr>
          <p:nvPr/>
        </p:nvGrpSpPr>
        <p:grpSpPr bwMode="auto">
          <a:xfrm>
            <a:off x="76200" y="990600"/>
            <a:ext cx="9525000" cy="6324600"/>
            <a:chOff x="288" y="1056"/>
            <a:chExt cx="4944" cy="3216"/>
          </a:xfrm>
        </p:grpSpPr>
        <p:pic>
          <p:nvPicPr>
            <p:cNvPr id="129032" name="Picture 5" descr="27_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 y="1100"/>
              <a:ext cx="4833" cy="3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3" name="AutoShape 6"/>
            <p:cNvSpPr>
              <a:spLocks noChangeArrowheads="1"/>
            </p:cNvSpPr>
            <p:nvPr/>
          </p:nvSpPr>
          <p:spPr bwMode="auto">
            <a:xfrm>
              <a:off x="288" y="2448"/>
              <a:ext cx="4368" cy="1824"/>
            </a:xfrm>
            <a:prstGeom prst="rtTriangle">
              <a:avLst/>
            </a:prstGeom>
            <a:solidFill>
              <a:schemeClr val="tx1"/>
            </a:solidFill>
            <a:ln>
              <a:noFill/>
            </a:ln>
            <a:extLst>
              <a:ext uri="{91240B29-F687-4f45-9708-019B960494DF}">
                <a14:hiddenLine xmlns:a14="http://schemas.microsoft.com/office/drawing/2010/main" w="50800">
                  <a:solidFill>
                    <a:srgbClr val="000000"/>
                  </a:solidFill>
                  <a:miter lim="800000"/>
                  <a:headEnd/>
                  <a:tailEnd/>
                </a14:hiddenLine>
              </a:ext>
            </a:extLst>
          </p:spPr>
          <p:txBody>
            <a:bodyPr wrap="none" anchor="ctr"/>
            <a:lstStyle/>
            <a:p>
              <a:endParaRPr lang="en-US"/>
            </a:p>
          </p:txBody>
        </p:sp>
        <p:sp>
          <p:nvSpPr>
            <p:cNvPr id="129034" name="AutoShape 7"/>
            <p:cNvSpPr>
              <a:spLocks noChangeArrowheads="1"/>
            </p:cNvSpPr>
            <p:nvPr/>
          </p:nvSpPr>
          <p:spPr bwMode="auto">
            <a:xfrm flipH="1" flipV="1">
              <a:off x="1200" y="1056"/>
              <a:ext cx="4032" cy="960"/>
            </a:xfrm>
            <a:prstGeom prst="rtTriangle">
              <a:avLst/>
            </a:prstGeom>
            <a:solidFill>
              <a:schemeClr val="tx1"/>
            </a:solidFill>
            <a:ln>
              <a:noFill/>
            </a:ln>
            <a:extLst>
              <a:ext uri="{91240B29-F687-4f45-9708-019B960494DF}">
                <a14:hiddenLine xmlns:a14="http://schemas.microsoft.com/office/drawing/2010/main" w="50800">
                  <a:solidFill>
                    <a:srgbClr val="000000"/>
                  </a:solidFill>
                  <a:miter lim="800000"/>
                  <a:headEnd/>
                  <a:tailEnd/>
                </a14:hiddenLine>
              </a:ext>
            </a:extLst>
          </p:spPr>
          <p:txBody>
            <a:bodyPr wrap="none" anchor="ctr"/>
            <a:lstStyle/>
            <a:p>
              <a:endParaRPr lang="en-US"/>
            </a:p>
          </p:txBody>
        </p:sp>
      </p:grpSp>
      <p:sp>
        <p:nvSpPr>
          <p:cNvPr id="4289544" name="Text Box 8"/>
          <p:cNvSpPr txBox="1">
            <a:spLocks noChangeArrowheads="1"/>
          </p:cNvSpPr>
          <p:nvPr/>
        </p:nvSpPr>
        <p:spPr bwMode="auto">
          <a:xfrm>
            <a:off x="685800" y="6477000"/>
            <a:ext cx="41814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a:solidFill>
                  <a:srgbClr val="FF00FF"/>
                </a:solidFill>
              </a:rPr>
              <a:t>Dark Matter is required!</a:t>
            </a:r>
            <a:endParaRPr lang="ja-JP" altLang="en-US">
              <a:solidFill>
                <a:srgbClr val="FF00FF"/>
              </a:solidFill>
            </a:endParaRPr>
          </a:p>
        </p:txBody>
      </p:sp>
    </p:spTree>
    <p:extLst>
      <p:ext uri="{BB962C8B-B14F-4D97-AF65-F5344CB8AC3E}">
        <p14:creationId xmlns:p14="http://schemas.microsoft.com/office/powerpoint/2010/main" val="14276071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289544"/>
                                        </p:tgtEl>
                                        <p:attrNameLst>
                                          <p:attrName>style.visibility</p:attrName>
                                        </p:attrNameLst>
                                      </p:cBhvr>
                                      <p:to>
                                        <p:strVal val="visible"/>
                                      </p:to>
                                    </p:set>
                                    <p:animEffect transition="in" filter="dissolve">
                                      <p:cBhvr>
                                        <p:cTn id="7" dur="500"/>
                                        <p:tgtEl>
                                          <p:spTgt spid="4289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954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p>
            <a:fld id="{EF2E3FD2-2F83-7F4C-9BE5-CE819D894CAC}" type="datetime1">
              <a:rPr lang="en-US" smtClean="0"/>
              <a:t>11/14/12</a:t>
            </a:fld>
            <a:endParaRPr lang="en-US"/>
          </a:p>
        </p:txBody>
      </p:sp>
      <p:sp>
        <p:nvSpPr>
          <p:cNvPr id="4" name="Footer Placeholder 4"/>
          <p:cNvSpPr>
            <a:spLocks noGrp="1"/>
          </p:cNvSpPr>
          <p:nvPr>
            <p:ph type="ftr" sz="quarter" idx="11"/>
          </p:nvPr>
        </p:nvSpPr>
        <p:spPr/>
        <p:txBody>
          <a:bodyPr/>
          <a:lstStyle/>
          <a:p>
            <a:r>
              <a:rPr lang="en-US"/>
              <a:t>Katsushi Arisaka</a:t>
            </a:r>
          </a:p>
        </p:txBody>
      </p:sp>
      <p:sp>
        <p:nvSpPr>
          <p:cNvPr id="5" name="Slide Number Placeholder 5"/>
          <p:cNvSpPr>
            <a:spLocks noGrp="1"/>
          </p:cNvSpPr>
          <p:nvPr>
            <p:ph type="sldNum" sz="quarter" idx="12"/>
          </p:nvPr>
        </p:nvSpPr>
        <p:spPr/>
        <p:txBody>
          <a:bodyPr/>
          <a:lstStyle/>
          <a:p>
            <a:fld id="{7C0EC78A-A6BE-2B4E-B97D-636B12F9CEF7}" type="slidenum">
              <a:rPr lang="en-US"/>
              <a:pPr/>
              <a:t>62</a:t>
            </a:fld>
            <a:endParaRPr lang="en-US"/>
          </a:p>
        </p:txBody>
      </p:sp>
      <p:pic>
        <p:nvPicPr>
          <p:cNvPr id="3958786" name="Picture 2" descr="PRC9601a"/>
          <p:cNvPicPr>
            <a:picLocks noChangeAspect="1" noChangeArrowheads="1"/>
          </p:cNvPicPr>
          <p:nvPr/>
        </p:nvPicPr>
        <p:blipFill>
          <a:blip r:embed="rId3">
            <a:lum bright="-8000" contrast="10000"/>
            <a:extLst>
              <a:ext uri="{28A0092B-C50C-407E-A947-70E740481C1C}">
                <a14:useLocalDpi xmlns:a14="http://schemas.microsoft.com/office/drawing/2010/main" val="0"/>
              </a:ext>
            </a:extLst>
          </a:blip>
          <a:srcRect/>
          <a:stretch>
            <a:fillRect/>
          </a:stretch>
        </p:blipFill>
        <p:spPr bwMode="auto">
          <a:xfrm>
            <a:off x="0" y="-92075"/>
            <a:ext cx="9634538" cy="740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164202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AAFCDB-2455-A243-A58B-FE855003A1F4}" type="datetime1">
              <a:rPr lang="en-US" sz="1500" smtClean="0">
                <a:solidFill>
                  <a:srgbClr val="0000FF"/>
                </a:solidFill>
              </a:rPr>
              <a:t>11/14/12</a:t>
            </a:fld>
            <a:endParaRPr lang="en-US" sz="1500">
              <a:solidFill>
                <a:srgbClr val="0000FF"/>
              </a:solidFill>
            </a:endParaRPr>
          </a:p>
        </p:txBody>
      </p:sp>
      <p:sp>
        <p:nvSpPr>
          <p:cNvPr id="52227" name="Footer Placeholder 4"/>
          <p:cNvSpPr>
            <a:spLocks noGrp="1"/>
          </p:cNvSpPr>
          <p:nvPr>
            <p:ph type="ftr" sz="quarter" idx="11"/>
          </p:nvPr>
        </p:nvSpPr>
        <p:spPr/>
        <p:txBody>
          <a:bodyPr/>
          <a:lstStyle/>
          <a:p>
            <a:pPr defTabSz="966788">
              <a:defRPr/>
            </a:pPr>
            <a:r>
              <a:rPr lang="en-US" smtClean="0"/>
              <a:t>Katsushi Arisaka</a:t>
            </a:r>
            <a:endParaRPr lang="en-US"/>
          </a:p>
        </p:txBody>
      </p:sp>
      <p:sp>
        <p:nvSpPr>
          <p:cNvPr id="12493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D29FD4-7DE9-9549-8D7D-B535246AF0F6}" type="slidenum">
              <a:rPr lang="en-US" sz="1500">
                <a:solidFill>
                  <a:srgbClr val="0000FF"/>
                </a:solidFill>
              </a:rPr>
              <a:pPr eaLnBrk="1" hangingPunct="1"/>
              <a:t>63</a:t>
            </a:fld>
            <a:endParaRPr lang="en-US" sz="1500">
              <a:solidFill>
                <a:srgbClr val="0000FF"/>
              </a:solidFill>
            </a:endParaRPr>
          </a:p>
        </p:txBody>
      </p:sp>
      <p:pic>
        <p:nvPicPr>
          <p:cNvPr id="1249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674225"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sp>
        <p:nvSpPr>
          <p:cNvPr id="6" name="Text Box 8"/>
          <p:cNvSpPr txBox="1">
            <a:spLocks noChangeArrowheads="1"/>
          </p:cNvSpPr>
          <p:nvPr/>
        </p:nvSpPr>
        <p:spPr bwMode="auto">
          <a:xfrm>
            <a:off x="685800" y="6477000"/>
            <a:ext cx="41814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a:solidFill>
                  <a:srgbClr val="FF00FF"/>
                </a:solidFill>
              </a:rPr>
              <a:t>Dark Matter is required!</a:t>
            </a:r>
            <a:endParaRPr lang="ja-JP" altLang="en-US">
              <a:solidFill>
                <a:srgbClr val="FF00FF"/>
              </a:solidFill>
            </a:endParaRPr>
          </a:p>
        </p:txBody>
      </p:sp>
    </p:spTree>
    <p:extLst>
      <p:ext uri="{BB962C8B-B14F-4D97-AF65-F5344CB8AC3E}">
        <p14:creationId xmlns:p14="http://schemas.microsoft.com/office/powerpoint/2010/main" val="57436317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7E84346-BED8-9D49-8BFE-5D53D64A1D84}" type="datetime1">
              <a:rPr lang="en-US" smtClean="0"/>
              <a:t>11/14/12</a:t>
            </a:fld>
            <a:endParaRPr lang="en-US"/>
          </a:p>
        </p:txBody>
      </p:sp>
      <p:sp>
        <p:nvSpPr>
          <p:cNvPr id="4" name="Footer Placeholder 3"/>
          <p:cNvSpPr>
            <a:spLocks noGrp="1"/>
          </p:cNvSpPr>
          <p:nvPr>
            <p:ph type="ftr" sz="quarter" idx="11"/>
          </p:nvPr>
        </p:nvSpPr>
        <p:spPr/>
        <p:txBody>
          <a:bodyPr/>
          <a:lstStyle/>
          <a:p>
            <a:r>
              <a:rPr lang="en-US"/>
              <a:t>Katsushi Arisaka</a:t>
            </a:r>
          </a:p>
        </p:txBody>
      </p:sp>
      <p:sp>
        <p:nvSpPr>
          <p:cNvPr id="5" name="Slide Number Placeholder 4"/>
          <p:cNvSpPr>
            <a:spLocks noGrp="1"/>
          </p:cNvSpPr>
          <p:nvPr>
            <p:ph type="sldNum" sz="quarter" idx="12"/>
          </p:nvPr>
        </p:nvSpPr>
        <p:spPr/>
        <p:txBody>
          <a:bodyPr/>
          <a:lstStyle/>
          <a:p>
            <a:fld id="{9622EE0C-2DF6-9A4A-96C3-496DA49E02E9}" type="slidenum">
              <a:rPr lang="en-US"/>
              <a:pPr/>
              <a:t>64</a:t>
            </a:fld>
            <a:endParaRPr lang="en-US"/>
          </a:p>
        </p:txBody>
      </p:sp>
      <p:pic>
        <p:nvPicPr>
          <p:cNvPr id="3624962" name="Picture 2" descr="timeline"/>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9601200" cy="7315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 name="Oval 1"/>
          <p:cNvSpPr/>
          <p:nvPr/>
        </p:nvSpPr>
        <p:spPr bwMode="auto">
          <a:xfrm>
            <a:off x="3106332" y="1826610"/>
            <a:ext cx="609600" cy="2590800"/>
          </a:xfrm>
          <a:prstGeom prst="ellipse">
            <a:avLst/>
          </a:prstGeom>
          <a:noFill/>
          <a:ln w="50800" cap="flat" cmpd="sng" algn="ctr">
            <a:solidFill>
              <a:srgbClr val="FFFF00"/>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Arial Narrow" charset="0"/>
              <a:ea typeface="ＭＳ Ｐゴシック" charset="0"/>
            </a:endParaRPr>
          </a:p>
        </p:txBody>
      </p:sp>
      <p:sp>
        <p:nvSpPr>
          <p:cNvPr id="7" name="Oval 6"/>
          <p:cNvSpPr/>
          <p:nvPr/>
        </p:nvSpPr>
        <p:spPr bwMode="auto">
          <a:xfrm>
            <a:off x="7291683" y="521181"/>
            <a:ext cx="1066800" cy="5257800"/>
          </a:xfrm>
          <a:prstGeom prst="ellipse">
            <a:avLst/>
          </a:prstGeom>
          <a:noFill/>
          <a:ln w="50800" cap="flat" cmpd="sng" algn="ctr">
            <a:solidFill>
              <a:srgbClr val="FFFF00"/>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Arial Narrow" charset="0"/>
              <a:ea typeface="ＭＳ Ｐゴシック" charset="0"/>
            </a:endParaRPr>
          </a:p>
        </p:txBody>
      </p:sp>
      <p:sp>
        <p:nvSpPr>
          <p:cNvPr id="8" name="Notched Right Arrow 7"/>
          <p:cNvSpPr/>
          <p:nvPr/>
        </p:nvSpPr>
        <p:spPr bwMode="auto">
          <a:xfrm>
            <a:off x="4038600" y="2667000"/>
            <a:ext cx="2895600" cy="990600"/>
          </a:xfrm>
          <a:prstGeom prst="notchedRightArrow">
            <a:avLst>
              <a:gd name="adj1" fmla="val 35755"/>
              <a:gd name="adj2" fmla="val 49209"/>
            </a:avLst>
          </a:prstGeom>
          <a:solidFill>
            <a:srgbClr val="FFFF00">
              <a:alpha val="27000"/>
            </a:srgbClr>
          </a:solidFill>
          <a:ln w="28575" cap="flat" cmpd="sng" algn="ctr">
            <a:solidFill>
              <a:srgbClr val="FFFF00"/>
            </a:solidFill>
            <a:prstDash val="solid"/>
            <a:round/>
            <a:headEnd type="none" w="med" len="med"/>
            <a:tailEnd type="stealth" w="lg" len="lg"/>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Arial Narrow" charset="0"/>
              <a:ea typeface="ＭＳ Ｐゴシック" charset="0"/>
            </a:endParaRPr>
          </a:p>
        </p:txBody>
      </p:sp>
    </p:spTree>
    <p:extLst>
      <p:ext uri="{BB962C8B-B14F-4D97-AF65-F5344CB8AC3E}">
        <p14:creationId xmlns:p14="http://schemas.microsoft.com/office/powerpoint/2010/main" val="366601557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600"/>
                                        <p:tgtEl>
                                          <p:spTgt spid="8"/>
                                        </p:tgtEl>
                                      </p:cBhvr>
                                    </p:animEffect>
                                  </p:childTnLst>
                                </p:cTn>
                              </p:par>
                            </p:childTnLst>
                          </p:cTn>
                        </p:par>
                        <p:par>
                          <p:cTn id="13" fill="hold">
                            <p:stCondLst>
                              <p:cond delay="600"/>
                            </p:stCondLst>
                            <p:childTnLst>
                              <p:par>
                                <p:cTn id="14" presetID="9"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p:txBody>
          <a:bodyPr/>
          <a:lstStyle/>
          <a:p>
            <a:r>
              <a:rPr lang="en-US">
                <a:latin typeface="Tahoma" charset="0"/>
                <a:ea typeface="ＭＳ Ｐゴシック" charset="0"/>
                <a:cs typeface="ＭＳ Ｐゴシック" charset="0"/>
              </a:rPr>
              <a:t>SUSY Particles and Neutralino</a:t>
            </a:r>
          </a:p>
        </p:txBody>
      </p:sp>
      <p:sp>
        <p:nvSpPr>
          <p:cNvPr id="13619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eaLnBrk="0" hangingPunct="0">
              <a:defRPr sz="2400">
                <a:solidFill>
                  <a:schemeClr val="tx1"/>
                </a:solidFill>
                <a:latin typeface="Arial" charset="0"/>
                <a:ea typeface="ＭＳ Ｐゴシック" charset="0"/>
                <a:cs typeface="ＭＳ Ｐゴシック" charset="0"/>
              </a:defRPr>
            </a:lvl1pPr>
            <a:lvl2pPr marL="742950" indent="-285750" defTabSz="958850" eaLnBrk="0" hangingPunct="0">
              <a:defRPr sz="2400">
                <a:solidFill>
                  <a:schemeClr val="tx1"/>
                </a:solidFill>
                <a:latin typeface="Arial" charset="0"/>
                <a:ea typeface="ＭＳ Ｐゴシック" charset="0"/>
              </a:defRPr>
            </a:lvl2pPr>
            <a:lvl3pPr marL="1143000" indent="-228600" defTabSz="958850" eaLnBrk="0" hangingPunct="0">
              <a:defRPr sz="2400">
                <a:solidFill>
                  <a:schemeClr val="tx1"/>
                </a:solidFill>
                <a:latin typeface="Arial" charset="0"/>
                <a:ea typeface="ＭＳ Ｐゴシック" charset="0"/>
              </a:defRPr>
            </a:lvl3pPr>
            <a:lvl4pPr marL="1600200" indent="-228600" defTabSz="958850" eaLnBrk="0" hangingPunct="0">
              <a:defRPr sz="2400">
                <a:solidFill>
                  <a:schemeClr val="tx1"/>
                </a:solidFill>
                <a:latin typeface="Arial" charset="0"/>
                <a:ea typeface="ＭＳ Ｐゴシック" charset="0"/>
              </a:defRPr>
            </a:lvl4pPr>
            <a:lvl5pPr marL="2057400" indent="-228600" defTabSz="958850" eaLnBrk="0" hangingPunct="0">
              <a:defRPr sz="2400">
                <a:solidFill>
                  <a:schemeClr val="tx1"/>
                </a:solidFill>
                <a:latin typeface="Arial" charset="0"/>
                <a:ea typeface="ＭＳ Ｐゴシック" charset="0"/>
              </a:defRPr>
            </a:lvl5pPr>
            <a:lvl6pPr marL="2514600" indent="-228600" defTabSz="9588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588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588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5885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EA0BB8E-6EEC-E84E-9B19-6B64FA73E8AC}" type="datetime1">
              <a:rPr lang="en-US" sz="1500">
                <a:solidFill>
                  <a:srgbClr val="0000FF"/>
                </a:solidFill>
              </a:rPr>
              <a:pPr eaLnBrk="1" hangingPunct="1"/>
              <a:t>11/14/12</a:t>
            </a:fld>
            <a:endParaRPr lang="en-US" sz="1500">
              <a:solidFill>
                <a:srgbClr val="0000FF"/>
              </a:solidFill>
            </a:endParaRPr>
          </a:p>
        </p:txBody>
      </p:sp>
      <p:sp>
        <p:nvSpPr>
          <p:cNvPr id="58372" name="Footer Placeholder 3"/>
          <p:cNvSpPr>
            <a:spLocks noGrp="1"/>
          </p:cNvSpPr>
          <p:nvPr>
            <p:ph type="ftr" sz="quarter" idx="11"/>
          </p:nvPr>
        </p:nvSpPr>
        <p:spPr/>
        <p:txBody>
          <a:bodyPr/>
          <a:lstStyle/>
          <a:p>
            <a:pPr defTabSz="958850">
              <a:defRPr/>
            </a:pPr>
            <a:r>
              <a:rPr lang="en-US"/>
              <a:t>Katsushi Arisaka</a:t>
            </a:r>
          </a:p>
        </p:txBody>
      </p:sp>
      <p:sp>
        <p:nvSpPr>
          <p:cNvPr id="13619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eaLnBrk="0" hangingPunct="0">
              <a:defRPr sz="2400">
                <a:solidFill>
                  <a:schemeClr val="tx1"/>
                </a:solidFill>
                <a:latin typeface="Arial" charset="0"/>
                <a:ea typeface="ＭＳ Ｐゴシック" charset="0"/>
                <a:cs typeface="ＭＳ Ｐゴシック" charset="0"/>
              </a:defRPr>
            </a:lvl1pPr>
            <a:lvl2pPr marL="742950" indent="-285750" defTabSz="958850" eaLnBrk="0" hangingPunct="0">
              <a:defRPr sz="2400">
                <a:solidFill>
                  <a:schemeClr val="tx1"/>
                </a:solidFill>
                <a:latin typeface="Arial" charset="0"/>
                <a:ea typeface="ＭＳ Ｐゴシック" charset="0"/>
              </a:defRPr>
            </a:lvl2pPr>
            <a:lvl3pPr marL="1143000" indent="-228600" defTabSz="958850" eaLnBrk="0" hangingPunct="0">
              <a:defRPr sz="2400">
                <a:solidFill>
                  <a:schemeClr val="tx1"/>
                </a:solidFill>
                <a:latin typeface="Arial" charset="0"/>
                <a:ea typeface="ＭＳ Ｐゴシック" charset="0"/>
              </a:defRPr>
            </a:lvl3pPr>
            <a:lvl4pPr marL="1600200" indent="-228600" defTabSz="958850" eaLnBrk="0" hangingPunct="0">
              <a:defRPr sz="2400">
                <a:solidFill>
                  <a:schemeClr val="tx1"/>
                </a:solidFill>
                <a:latin typeface="Arial" charset="0"/>
                <a:ea typeface="ＭＳ Ｐゴシック" charset="0"/>
              </a:defRPr>
            </a:lvl4pPr>
            <a:lvl5pPr marL="2057400" indent="-228600" defTabSz="958850" eaLnBrk="0" hangingPunct="0">
              <a:defRPr sz="2400">
                <a:solidFill>
                  <a:schemeClr val="tx1"/>
                </a:solidFill>
                <a:latin typeface="Arial" charset="0"/>
                <a:ea typeface="ＭＳ Ｐゴシック" charset="0"/>
              </a:defRPr>
            </a:lvl5pPr>
            <a:lvl6pPr marL="2514600" indent="-228600" defTabSz="9588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588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588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5885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BB365B-8215-9E40-87C0-6564817D6B26}" type="slidenum">
              <a:rPr lang="en-US" sz="1500">
                <a:solidFill>
                  <a:srgbClr val="0000FF"/>
                </a:solidFill>
              </a:rPr>
              <a:pPr eaLnBrk="1" hangingPunct="1"/>
              <a:t>65</a:t>
            </a:fld>
            <a:endParaRPr lang="en-US" sz="1500">
              <a:solidFill>
                <a:srgbClr val="0000FF"/>
              </a:solidFill>
            </a:endParaRPr>
          </a:p>
        </p:txBody>
      </p:sp>
      <p:pic>
        <p:nvPicPr>
          <p:cNvPr id="136197" name="Picture 2" descr="http://www.physics.gla.ac.uk/ppt/images/susyparticles_sm.png"/>
          <p:cNvPicPr>
            <a:picLocks noChangeAspect="1" noChangeArrowheads="1"/>
          </p:cNvPicPr>
          <p:nvPr/>
        </p:nvPicPr>
        <p:blipFill>
          <a:blip r:embed="rId3">
            <a:extLst>
              <a:ext uri="{28A0092B-C50C-407E-A947-70E740481C1C}">
                <a14:useLocalDpi xmlns:a14="http://schemas.microsoft.com/office/drawing/2010/main" val="0"/>
              </a:ext>
            </a:extLst>
          </a:blip>
          <a:srcRect r="50241"/>
          <a:stretch>
            <a:fillRect/>
          </a:stretch>
        </p:blipFill>
        <p:spPr bwMode="auto">
          <a:xfrm>
            <a:off x="204788" y="2024063"/>
            <a:ext cx="4595812"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79375" y="6350000"/>
            <a:ext cx="9442450" cy="558800"/>
          </a:xfrm>
          <a:prstGeom prst="rect">
            <a:avLst/>
          </a:prstGeom>
        </p:spPr>
        <p:txBody>
          <a:bodyPr lIns="96573" tIns="48286" rIns="96573" bIns="48286">
            <a:spAutoFit/>
          </a:bodyPr>
          <a:lstStyle/>
          <a:p>
            <a:pPr defTabSz="963474">
              <a:defRPr/>
            </a:pPr>
            <a:r>
              <a:rPr lang="en-US" sz="3000" b="1" dirty="0">
                <a:solidFill>
                  <a:srgbClr val="FF33CC"/>
                </a:solidFill>
                <a:latin typeface="+mn-lt"/>
                <a:ea typeface="Arial" charset="0"/>
                <a:cs typeface="Arial" charset="0"/>
              </a:rPr>
              <a:t>Spin      1/2	          1          0	                </a:t>
            </a:r>
          </a:p>
        </p:txBody>
      </p:sp>
      <p:sp>
        <p:nvSpPr>
          <p:cNvPr id="136199" name="Left Brace 24"/>
          <p:cNvSpPr>
            <a:spLocks/>
          </p:cNvSpPr>
          <p:nvPr/>
        </p:nvSpPr>
        <p:spPr bwMode="auto">
          <a:xfrm rot="-5400000">
            <a:off x="1397001" y="5176837"/>
            <a:ext cx="406400" cy="1920875"/>
          </a:xfrm>
          <a:prstGeom prst="leftBrace">
            <a:avLst>
              <a:gd name="adj1" fmla="val 8337"/>
              <a:gd name="adj2" fmla="val 50000"/>
            </a:avLst>
          </a:prstGeom>
          <a:noFill/>
          <a:ln w="50800">
            <a:solidFill>
              <a:srgbClr val="FF33CC"/>
            </a:solidFill>
            <a:round/>
            <a:headEnd/>
            <a:tailEnd/>
          </a:ln>
          <a:extLst>
            <a:ext uri="{909E8E84-426E-40dd-AFC4-6F175D3DCCD1}">
              <a14:hiddenFill xmlns:a14="http://schemas.microsoft.com/office/drawing/2010/main">
                <a:solidFill>
                  <a:srgbClr val="FFFFFF"/>
                </a:solidFill>
              </a14:hiddenFill>
            </a:ext>
          </a:extLst>
        </p:spPr>
        <p:txBody>
          <a:bodyPr wrap="none" lIns="96573" tIns="48286" rIns="96573" bIns="48286" anchor="ctr"/>
          <a:lstStyle/>
          <a:p>
            <a:pPr defTabSz="958850"/>
            <a:endParaRPr lang="en-US" sz="2500"/>
          </a:p>
        </p:txBody>
      </p:sp>
    </p:spTree>
    <p:extLst>
      <p:ext uri="{BB962C8B-B14F-4D97-AF65-F5344CB8AC3E}">
        <p14:creationId xmlns:p14="http://schemas.microsoft.com/office/powerpoint/2010/main" val="10388119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1"/>
          <p:cNvSpPr>
            <a:spLocks noGrp="1"/>
          </p:cNvSpPr>
          <p:nvPr>
            <p:ph type="title"/>
          </p:nvPr>
        </p:nvSpPr>
        <p:spPr/>
        <p:txBody>
          <a:bodyPr/>
          <a:lstStyle/>
          <a:p>
            <a:r>
              <a:rPr lang="en-US">
                <a:latin typeface="Tahoma" charset="0"/>
                <a:ea typeface="ＭＳ Ｐゴシック" charset="0"/>
                <a:cs typeface="ＭＳ Ｐゴシック" charset="0"/>
              </a:rPr>
              <a:t>SUSY Particles and Neutralino</a:t>
            </a:r>
          </a:p>
        </p:txBody>
      </p:sp>
      <p:sp>
        <p:nvSpPr>
          <p:cNvPr id="138242"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eaLnBrk="0" hangingPunct="0">
              <a:defRPr sz="2400">
                <a:solidFill>
                  <a:schemeClr val="tx1"/>
                </a:solidFill>
                <a:latin typeface="Arial" charset="0"/>
                <a:ea typeface="ＭＳ Ｐゴシック" charset="0"/>
                <a:cs typeface="ＭＳ Ｐゴシック" charset="0"/>
              </a:defRPr>
            </a:lvl1pPr>
            <a:lvl2pPr marL="742950" indent="-285750" defTabSz="958850" eaLnBrk="0" hangingPunct="0">
              <a:defRPr sz="2400">
                <a:solidFill>
                  <a:schemeClr val="tx1"/>
                </a:solidFill>
                <a:latin typeface="Arial" charset="0"/>
                <a:ea typeface="ＭＳ Ｐゴシック" charset="0"/>
              </a:defRPr>
            </a:lvl2pPr>
            <a:lvl3pPr marL="1143000" indent="-228600" defTabSz="958850" eaLnBrk="0" hangingPunct="0">
              <a:defRPr sz="2400">
                <a:solidFill>
                  <a:schemeClr val="tx1"/>
                </a:solidFill>
                <a:latin typeface="Arial" charset="0"/>
                <a:ea typeface="ＭＳ Ｐゴシック" charset="0"/>
              </a:defRPr>
            </a:lvl3pPr>
            <a:lvl4pPr marL="1600200" indent="-228600" defTabSz="958850" eaLnBrk="0" hangingPunct="0">
              <a:defRPr sz="2400">
                <a:solidFill>
                  <a:schemeClr val="tx1"/>
                </a:solidFill>
                <a:latin typeface="Arial" charset="0"/>
                <a:ea typeface="ＭＳ Ｐゴシック" charset="0"/>
              </a:defRPr>
            </a:lvl4pPr>
            <a:lvl5pPr marL="2057400" indent="-228600" defTabSz="958850" eaLnBrk="0" hangingPunct="0">
              <a:defRPr sz="2400">
                <a:solidFill>
                  <a:schemeClr val="tx1"/>
                </a:solidFill>
                <a:latin typeface="Arial" charset="0"/>
                <a:ea typeface="ＭＳ Ｐゴシック" charset="0"/>
              </a:defRPr>
            </a:lvl5pPr>
            <a:lvl6pPr marL="2514600" indent="-228600" defTabSz="9588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588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588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5885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3D9CED-6712-1843-8970-D542B7C3B7A9}" type="datetime1">
              <a:rPr lang="en-US" sz="1500">
                <a:solidFill>
                  <a:srgbClr val="0000FF"/>
                </a:solidFill>
              </a:rPr>
              <a:pPr eaLnBrk="1" hangingPunct="1"/>
              <a:t>11/14/12</a:t>
            </a:fld>
            <a:endParaRPr lang="en-US" sz="1500">
              <a:solidFill>
                <a:srgbClr val="0000FF"/>
              </a:solidFill>
            </a:endParaRPr>
          </a:p>
        </p:txBody>
      </p:sp>
      <p:sp>
        <p:nvSpPr>
          <p:cNvPr id="59396" name="Footer Placeholder 3"/>
          <p:cNvSpPr>
            <a:spLocks noGrp="1"/>
          </p:cNvSpPr>
          <p:nvPr>
            <p:ph type="ftr" sz="quarter" idx="11"/>
          </p:nvPr>
        </p:nvSpPr>
        <p:spPr/>
        <p:txBody>
          <a:bodyPr/>
          <a:lstStyle/>
          <a:p>
            <a:pPr defTabSz="958850">
              <a:defRPr/>
            </a:pPr>
            <a:r>
              <a:rPr lang="en-US"/>
              <a:t>Katsushi Arisaka</a:t>
            </a:r>
          </a:p>
        </p:txBody>
      </p:sp>
      <p:sp>
        <p:nvSpPr>
          <p:cNvPr id="13824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eaLnBrk="0" hangingPunct="0">
              <a:defRPr sz="2400">
                <a:solidFill>
                  <a:schemeClr val="tx1"/>
                </a:solidFill>
                <a:latin typeface="Arial" charset="0"/>
                <a:ea typeface="ＭＳ Ｐゴシック" charset="0"/>
                <a:cs typeface="ＭＳ Ｐゴシック" charset="0"/>
              </a:defRPr>
            </a:lvl1pPr>
            <a:lvl2pPr marL="742950" indent="-285750" defTabSz="958850" eaLnBrk="0" hangingPunct="0">
              <a:defRPr sz="2400">
                <a:solidFill>
                  <a:schemeClr val="tx1"/>
                </a:solidFill>
                <a:latin typeface="Arial" charset="0"/>
                <a:ea typeface="ＭＳ Ｐゴシック" charset="0"/>
              </a:defRPr>
            </a:lvl2pPr>
            <a:lvl3pPr marL="1143000" indent="-228600" defTabSz="958850" eaLnBrk="0" hangingPunct="0">
              <a:defRPr sz="2400">
                <a:solidFill>
                  <a:schemeClr val="tx1"/>
                </a:solidFill>
                <a:latin typeface="Arial" charset="0"/>
                <a:ea typeface="ＭＳ Ｐゴシック" charset="0"/>
              </a:defRPr>
            </a:lvl3pPr>
            <a:lvl4pPr marL="1600200" indent="-228600" defTabSz="958850" eaLnBrk="0" hangingPunct="0">
              <a:defRPr sz="2400">
                <a:solidFill>
                  <a:schemeClr val="tx1"/>
                </a:solidFill>
                <a:latin typeface="Arial" charset="0"/>
                <a:ea typeface="ＭＳ Ｐゴシック" charset="0"/>
              </a:defRPr>
            </a:lvl4pPr>
            <a:lvl5pPr marL="2057400" indent="-228600" defTabSz="958850" eaLnBrk="0" hangingPunct="0">
              <a:defRPr sz="2400">
                <a:solidFill>
                  <a:schemeClr val="tx1"/>
                </a:solidFill>
                <a:latin typeface="Arial" charset="0"/>
                <a:ea typeface="ＭＳ Ｐゴシック" charset="0"/>
              </a:defRPr>
            </a:lvl5pPr>
            <a:lvl6pPr marL="2514600" indent="-228600" defTabSz="9588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588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588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5885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FACF10-DC9C-7547-BA34-8FADC2297C73}" type="slidenum">
              <a:rPr lang="en-US" sz="1500">
                <a:solidFill>
                  <a:srgbClr val="0000FF"/>
                </a:solidFill>
              </a:rPr>
              <a:pPr eaLnBrk="1" hangingPunct="1"/>
              <a:t>66</a:t>
            </a:fld>
            <a:endParaRPr lang="en-US" sz="1500">
              <a:solidFill>
                <a:srgbClr val="0000FF"/>
              </a:solidFill>
            </a:endParaRPr>
          </a:p>
        </p:txBody>
      </p:sp>
      <p:pic>
        <p:nvPicPr>
          <p:cNvPr id="138245" name="Picture 2" descr="http://www.physics.gla.ac.uk/ppt/images/susyparticles_s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88" y="2024063"/>
            <a:ext cx="9236075"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9"/>
          <p:cNvGrpSpPr>
            <a:grpSpLocks/>
          </p:cNvGrpSpPr>
          <p:nvPr/>
        </p:nvGrpSpPr>
        <p:grpSpPr bwMode="auto">
          <a:xfrm>
            <a:off x="6875463" y="974725"/>
            <a:ext cx="2470150" cy="4556125"/>
            <a:chOff x="6601304" y="914400"/>
            <a:chExt cx="2500064" cy="4422775"/>
          </a:xfrm>
        </p:grpSpPr>
        <p:sp>
          <p:nvSpPr>
            <p:cNvPr id="138252" name="Rounded Rectangle 10"/>
            <p:cNvSpPr>
              <a:spLocks noChangeArrowheads="1"/>
            </p:cNvSpPr>
            <p:nvPr/>
          </p:nvSpPr>
          <p:spPr bwMode="auto">
            <a:xfrm>
              <a:off x="7924800" y="2289175"/>
              <a:ext cx="1066800" cy="1600200"/>
            </a:xfrm>
            <a:prstGeom prst="roundRect">
              <a:avLst>
                <a:gd name="adj" fmla="val 16667"/>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58850"/>
              <a:endParaRPr lang="en-US" sz="2500"/>
            </a:p>
          </p:txBody>
        </p:sp>
        <p:sp>
          <p:nvSpPr>
            <p:cNvPr id="138253" name="Rounded Rectangle 11"/>
            <p:cNvSpPr>
              <a:spLocks noChangeArrowheads="1"/>
            </p:cNvSpPr>
            <p:nvPr/>
          </p:nvSpPr>
          <p:spPr bwMode="auto">
            <a:xfrm>
              <a:off x="7010400" y="3813175"/>
              <a:ext cx="990600" cy="1524000"/>
            </a:xfrm>
            <a:prstGeom prst="roundRect">
              <a:avLst>
                <a:gd name="adj" fmla="val 16667"/>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58850"/>
              <a:endParaRPr lang="en-US" sz="2500"/>
            </a:p>
          </p:txBody>
        </p:sp>
        <p:sp>
          <p:nvSpPr>
            <p:cNvPr id="13" name="TextBox 12"/>
            <p:cNvSpPr txBox="1"/>
            <p:nvPr/>
          </p:nvSpPr>
          <p:spPr>
            <a:xfrm>
              <a:off x="6601304" y="914400"/>
              <a:ext cx="2500064" cy="599464"/>
            </a:xfrm>
            <a:prstGeom prst="rect">
              <a:avLst/>
            </a:prstGeom>
            <a:noFill/>
          </p:spPr>
          <p:txBody>
            <a:bodyPr wrap="none" lIns="86416" tIns="43208" rIns="86416" bIns="43208">
              <a:spAutoFit/>
            </a:bodyPr>
            <a:lstStyle/>
            <a:p>
              <a:pPr defTabSz="964718" fontAlgn="auto">
                <a:spcBef>
                  <a:spcPts val="0"/>
                </a:spcBef>
                <a:spcAft>
                  <a:spcPts val="0"/>
                </a:spcAft>
                <a:defRPr/>
              </a:pPr>
              <a:r>
                <a:rPr lang="en-US" sz="3400" b="1" dirty="0" err="1">
                  <a:solidFill>
                    <a:srgbClr val="FF0000"/>
                  </a:solidFill>
                  <a:latin typeface="+mj-lt"/>
                  <a:ea typeface="Arial" charset="0"/>
                  <a:cs typeface="Arial" charset="0"/>
                </a:rPr>
                <a:t>Neutralino</a:t>
              </a:r>
              <a:endParaRPr lang="en-US" sz="3400" b="1" dirty="0">
                <a:solidFill>
                  <a:srgbClr val="FF0000"/>
                </a:solidFill>
                <a:latin typeface="+mj-lt"/>
                <a:ea typeface="Arial" charset="0"/>
                <a:cs typeface="Arial" charset="0"/>
              </a:endParaRPr>
            </a:p>
          </p:txBody>
        </p:sp>
        <p:cxnSp>
          <p:nvCxnSpPr>
            <p:cNvPr id="138255" name="Straight Arrow Connector 14"/>
            <p:cNvCxnSpPr>
              <a:cxnSpLocks noChangeShapeType="1"/>
            </p:cNvCxnSpPr>
            <p:nvPr/>
          </p:nvCxnSpPr>
          <p:spPr bwMode="auto">
            <a:xfrm rot="16200000" flipH="1">
              <a:off x="7581900" y="1562100"/>
              <a:ext cx="838200" cy="609600"/>
            </a:xfrm>
            <a:prstGeom prst="straightConnector1">
              <a:avLst/>
            </a:prstGeom>
            <a:noFill/>
            <a:ln w="5080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38256" name="Straight Arrow Connector 15"/>
            <p:cNvCxnSpPr>
              <a:cxnSpLocks noChangeShapeType="1"/>
            </p:cNvCxnSpPr>
            <p:nvPr/>
          </p:nvCxnSpPr>
          <p:spPr bwMode="auto">
            <a:xfrm rot="5400000">
              <a:off x="6400800" y="2438400"/>
              <a:ext cx="2286000" cy="304800"/>
            </a:xfrm>
            <a:prstGeom prst="straightConnector1">
              <a:avLst/>
            </a:prstGeom>
            <a:noFill/>
            <a:ln w="50800">
              <a:solidFill>
                <a:srgbClr val="FF0000"/>
              </a:solidFill>
              <a:round/>
              <a:headEnd/>
              <a:tailEnd type="arrow" w="med" len="med"/>
            </a:ln>
            <a:extLst>
              <a:ext uri="{909E8E84-426E-40dd-AFC4-6F175D3DCCD1}">
                <a14:hiddenFill xmlns:a14="http://schemas.microsoft.com/office/drawing/2010/main">
                  <a:noFill/>
                </a14:hiddenFill>
              </a:ext>
            </a:extLst>
          </p:spPr>
        </p:cxnSp>
      </p:grpSp>
      <p:sp>
        <p:nvSpPr>
          <p:cNvPr id="21" name="Rectangle 20"/>
          <p:cNvSpPr/>
          <p:nvPr/>
        </p:nvSpPr>
        <p:spPr>
          <a:xfrm>
            <a:off x="79375" y="6350000"/>
            <a:ext cx="9442450" cy="558800"/>
          </a:xfrm>
          <a:prstGeom prst="rect">
            <a:avLst/>
          </a:prstGeom>
        </p:spPr>
        <p:txBody>
          <a:bodyPr lIns="96573" tIns="48286" rIns="96573" bIns="48286">
            <a:spAutoFit/>
          </a:bodyPr>
          <a:lstStyle/>
          <a:p>
            <a:pPr defTabSz="963474">
              <a:defRPr/>
            </a:pPr>
            <a:r>
              <a:rPr lang="en-US" sz="3000" b="1" dirty="0">
                <a:solidFill>
                  <a:srgbClr val="FF33CC"/>
                </a:solidFill>
                <a:latin typeface="+mn-lt"/>
                <a:ea typeface="Arial" charset="0"/>
                <a:cs typeface="Arial" charset="0"/>
              </a:rPr>
              <a:t>Spin      1/2	          1          0	               0 	        1/2       1/2</a:t>
            </a:r>
          </a:p>
        </p:txBody>
      </p:sp>
      <p:sp>
        <p:nvSpPr>
          <p:cNvPr id="138248" name="Rectangle 22"/>
          <p:cNvSpPr>
            <a:spLocks noChangeArrowheads="1"/>
          </p:cNvSpPr>
          <p:nvPr/>
        </p:nvSpPr>
        <p:spPr bwMode="auto">
          <a:xfrm>
            <a:off x="3205163" y="628650"/>
            <a:ext cx="30353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573" tIns="48286" rIns="96573" bIns="48286">
            <a:spAutoFit/>
          </a:bodyPr>
          <a:lstStyle/>
          <a:p>
            <a:pPr defTabSz="962025"/>
            <a:r>
              <a:rPr lang="en-US" sz="3400" b="1">
                <a:solidFill>
                  <a:srgbClr val="FF33CC"/>
                </a:solidFill>
                <a:latin typeface="Arial Narrow" charset="0"/>
              </a:rPr>
              <a:t>Super Symmetry</a:t>
            </a:r>
            <a:endParaRPr lang="en-US" sz="3400">
              <a:latin typeface="Arial Narrow" charset="0"/>
            </a:endParaRPr>
          </a:p>
        </p:txBody>
      </p:sp>
      <p:sp>
        <p:nvSpPr>
          <p:cNvPr id="138249" name="Curved Down Arrow 23"/>
          <p:cNvSpPr>
            <a:spLocks noChangeArrowheads="1"/>
          </p:cNvSpPr>
          <p:nvPr/>
        </p:nvSpPr>
        <p:spPr bwMode="auto">
          <a:xfrm>
            <a:off x="3600450" y="1219200"/>
            <a:ext cx="2079625" cy="812800"/>
          </a:xfrm>
          <a:prstGeom prst="curvedDownArrow">
            <a:avLst>
              <a:gd name="adj1" fmla="val 24970"/>
              <a:gd name="adj2" fmla="val 49987"/>
              <a:gd name="adj3" fmla="val 25000"/>
            </a:avLst>
          </a:prstGeom>
          <a:noFill/>
          <a:ln w="50800">
            <a:solidFill>
              <a:srgbClr val="FF33CC"/>
            </a:solidFill>
            <a:round/>
            <a:headEnd/>
            <a:tailEnd/>
          </a:ln>
          <a:extLst>
            <a:ext uri="{909E8E84-426E-40dd-AFC4-6F175D3DCCD1}">
              <a14:hiddenFill xmlns:a14="http://schemas.microsoft.com/office/drawing/2010/main">
                <a:solidFill>
                  <a:srgbClr val="FFFFFF"/>
                </a:solidFill>
              </a14:hiddenFill>
            </a:ext>
          </a:extLst>
        </p:spPr>
        <p:txBody>
          <a:bodyPr wrap="none" lIns="96573" tIns="48286" rIns="96573" bIns="48286" anchor="ctr"/>
          <a:lstStyle/>
          <a:p>
            <a:pPr defTabSz="958850"/>
            <a:endParaRPr lang="en-US" sz="2500"/>
          </a:p>
        </p:txBody>
      </p:sp>
      <p:sp>
        <p:nvSpPr>
          <p:cNvPr id="138250" name="Left Brace 24"/>
          <p:cNvSpPr>
            <a:spLocks/>
          </p:cNvSpPr>
          <p:nvPr/>
        </p:nvSpPr>
        <p:spPr bwMode="auto">
          <a:xfrm rot="-5400000">
            <a:off x="1397001" y="5176837"/>
            <a:ext cx="406400" cy="1920875"/>
          </a:xfrm>
          <a:prstGeom prst="leftBrace">
            <a:avLst>
              <a:gd name="adj1" fmla="val 8337"/>
              <a:gd name="adj2" fmla="val 50000"/>
            </a:avLst>
          </a:prstGeom>
          <a:noFill/>
          <a:ln w="50800">
            <a:solidFill>
              <a:srgbClr val="FF33CC"/>
            </a:solidFill>
            <a:round/>
            <a:headEnd/>
            <a:tailEnd/>
          </a:ln>
          <a:extLst>
            <a:ext uri="{909E8E84-426E-40dd-AFC4-6F175D3DCCD1}">
              <a14:hiddenFill xmlns:a14="http://schemas.microsoft.com/office/drawing/2010/main">
                <a:solidFill>
                  <a:srgbClr val="FFFFFF"/>
                </a:solidFill>
              </a14:hiddenFill>
            </a:ext>
          </a:extLst>
        </p:spPr>
        <p:txBody>
          <a:bodyPr wrap="none" lIns="96573" tIns="48286" rIns="96573" bIns="48286" anchor="ctr"/>
          <a:lstStyle/>
          <a:p>
            <a:pPr defTabSz="958850"/>
            <a:endParaRPr lang="en-US" sz="2500"/>
          </a:p>
        </p:txBody>
      </p:sp>
      <p:sp>
        <p:nvSpPr>
          <p:cNvPr id="138251" name="Left Brace 25"/>
          <p:cNvSpPr>
            <a:spLocks/>
          </p:cNvSpPr>
          <p:nvPr/>
        </p:nvSpPr>
        <p:spPr bwMode="auto">
          <a:xfrm rot="-5400000">
            <a:off x="6117432" y="5177631"/>
            <a:ext cx="406400" cy="1919287"/>
          </a:xfrm>
          <a:prstGeom prst="leftBrace">
            <a:avLst>
              <a:gd name="adj1" fmla="val 8330"/>
              <a:gd name="adj2" fmla="val 50000"/>
            </a:avLst>
          </a:prstGeom>
          <a:noFill/>
          <a:ln w="50800">
            <a:solidFill>
              <a:srgbClr val="FF33CC"/>
            </a:solidFill>
            <a:round/>
            <a:headEnd/>
            <a:tailEnd/>
          </a:ln>
          <a:extLst>
            <a:ext uri="{909E8E84-426E-40dd-AFC4-6F175D3DCCD1}">
              <a14:hiddenFill xmlns:a14="http://schemas.microsoft.com/office/drawing/2010/main">
                <a:solidFill>
                  <a:srgbClr val="FFFFFF"/>
                </a:solidFill>
              </a14:hiddenFill>
            </a:ext>
          </a:extLst>
        </p:spPr>
        <p:txBody>
          <a:bodyPr wrap="none" lIns="96573" tIns="48286" rIns="96573" bIns="48286" anchor="ctr"/>
          <a:lstStyle/>
          <a:p>
            <a:pPr defTabSz="958850"/>
            <a:endParaRPr lang="en-US" sz="2500"/>
          </a:p>
        </p:txBody>
      </p:sp>
    </p:spTree>
    <p:extLst>
      <p:ext uri="{BB962C8B-B14F-4D97-AF65-F5344CB8AC3E}">
        <p14:creationId xmlns:p14="http://schemas.microsoft.com/office/powerpoint/2010/main" val="88504630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601200" cy="7315200"/>
          </a:xfrm>
          <a:prstGeom prst="rect">
            <a:avLst/>
          </a:prstGeom>
          <a:solidFill>
            <a:schemeClr val="tx1"/>
          </a:solidFill>
          <a:ln w="508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3555" name="Footer Placeholder 4"/>
          <p:cNvSpPr>
            <a:spLocks noGrp="1"/>
          </p:cNvSpPr>
          <p:nvPr>
            <p:ph type="ftr" sz="quarter" idx="11"/>
          </p:nvPr>
        </p:nvSpPr>
        <p:spPr>
          <a:xfrm>
            <a:off x="1828800" y="7018338"/>
            <a:ext cx="55626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defRPr sz="2400">
                <a:solidFill>
                  <a:schemeClr val="tx1"/>
                </a:solidFill>
                <a:latin typeface="Arial" charset="0"/>
                <a:ea typeface="ＭＳ Ｐゴシック" charset="0"/>
                <a:cs typeface="Arial" charset="0"/>
              </a:defRPr>
            </a:lvl1pPr>
            <a:lvl2pPr marL="37931725" indent="-37474525" defTabSz="960438"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1500">
                <a:solidFill>
                  <a:srgbClr val="0000FF"/>
                </a:solidFill>
              </a:rPr>
              <a:t>Katsushi Arisaka, UCLA</a:t>
            </a:r>
          </a:p>
        </p:txBody>
      </p:sp>
      <p:pic>
        <p:nvPicPr>
          <p:cNvPr id="6" name="Picture 5"/>
          <p:cNvPicPr>
            <a:picLocks noChangeAspect="1"/>
          </p:cNvPicPr>
          <p:nvPr/>
        </p:nvPicPr>
        <p:blipFill>
          <a:blip r:embed="rId3"/>
          <a:stretch>
            <a:fillRect/>
          </a:stretch>
        </p:blipFill>
        <p:spPr>
          <a:xfrm>
            <a:off x="609600" y="0"/>
            <a:ext cx="7315200" cy="7315200"/>
          </a:xfrm>
          <a:prstGeom prst="rect">
            <a:avLst/>
          </a:prstGeom>
        </p:spPr>
      </p:pic>
      <p:grpSp>
        <p:nvGrpSpPr>
          <p:cNvPr id="18" name="Group 17"/>
          <p:cNvGrpSpPr/>
          <p:nvPr/>
        </p:nvGrpSpPr>
        <p:grpSpPr>
          <a:xfrm>
            <a:off x="1447800" y="2057400"/>
            <a:ext cx="3048000" cy="2209800"/>
            <a:chOff x="1447800" y="2057400"/>
            <a:chExt cx="3048000" cy="2209800"/>
          </a:xfrm>
        </p:grpSpPr>
        <p:cxnSp>
          <p:nvCxnSpPr>
            <p:cNvPr id="5" name="Straight Arrow Connector 4"/>
            <p:cNvCxnSpPr/>
            <p:nvPr/>
          </p:nvCxnSpPr>
          <p:spPr bwMode="auto">
            <a:xfrm flipV="1">
              <a:off x="1447800" y="2057400"/>
              <a:ext cx="3048000" cy="2209800"/>
            </a:xfrm>
            <a:prstGeom prst="straightConnector1">
              <a:avLst/>
            </a:prstGeom>
            <a:solidFill>
              <a:schemeClr val="accent1"/>
            </a:solidFill>
            <a:ln w="76200" cap="flat" cmpd="sng" algn="ctr">
              <a:solidFill>
                <a:srgbClr val="FF0000"/>
              </a:solidFill>
              <a:prstDash val="solid"/>
              <a:round/>
              <a:headEnd type="none" w="med" len="med"/>
              <a:tailEnd type="arrow"/>
            </a:ln>
            <a:effectLst/>
          </p:spPr>
        </p:cxnSp>
        <p:sp>
          <p:nvSpPr>
            <p:cNvPr id="7" name="TextBox 6"/>
            <p:cNvSpPr txBox="1"/>
            <p:nvPr/>
          </p:nvSpPr>
          <p:spPr>
            <a:xfrm rot="19469255">
              <a:off x="2097889" y="3347455"/>
              <a:ext cx="1198590" cy="523220"/>
            </a:xfrm>
            <a:prstGeom prst="rect">
              <a:avLst/>
            </a:prstGeom>
            <a:noFill/>
          </p:spPr>
          <p:txBody>
            <a:bodyPr wrap="none" rtlCol="0">
              <a:spAutoFit/>
            </a:bodyPr>
            <a:lstStyle/>
            <a:p>
              <a:r>
                <a:rPr lang="en-US" sz="2800" b="1" dirty="0" smtClean="0">
                  <a:solidFill>
                    <a:srgbClr val="FF0000"/>
                  </a:solidFill>
                  <a:latin typeface="+mn-lt"/>
                </a:rPr>
                <a:t>Photon</a:t>
              </a:r>
              <a:endParaRPr lang="en-US" sz="2800" b="1" dirty="0">
                <a:solidFill>
                  <a:srgbClr val="FF0000"/>
                </a:solidFill>
                <a:latin typeface="+mn-lt"/>
              </a:endParaRPr>
            </a:p>
          </p:txBody>
        </p:sp>
      </p:grpSp>
      <p:grpSp>
        <p:nvGrpSpPr>
          <p:cNvPr id="20" name="Group 19"/>
          <p:cNvGrpSpPr/>
          <p:nvPr/>
        </p:nvGrpSpPr>
        <p:grpSpPr>
          <a:xfrm>
            <a:off x="3733800" y="3124200"/>
            <a:ext cx="1857865" cy="1590020"/>
            <a:chOff x="3733800" y="3124200"/>
            <a:chExt cx="1857865" cy="1590020"/>
          </a:xfrm>
        </p:grpSpPr>
        <p:sp>
          <p:nvSpPr>
            <p:cNvPr id="12" name="Arc 11"/>
            <p:cNvSpPr>
              <a:spLocks noChangeAspect="1"/>
            </p:cNvSpPr>
            <p:nvPr/>
          </p:nvSpPr>
          <p:spPr bwMode="auto">
            <a:xfrm>
              <a:off x="3733800" y="3124200"/>
              <a:ext cx="990600" cy="1031938"/>
            </a:xfrm>
            <a:prstGeom prst="arc">
              <a:avLst>
                <a:gd name="adj1" fmla="val 19272498"/>
                <a:gd name="adj2" fmla="val 17230306"/>
              </a:avLst>
            </a:prstGeom>
            <a:noFill/>
            <a:ln w="76200" cap="flat" cmpd="sng" algn="ctr">
              <a:solidFill>
                <a:srgbClr val="FFFF00"/>
              </a:solidFill>
              <a:prstDash val="solid"/>
              <a:round/>
              <a:headEnd type="none" w="med" len="med"/>
              <a:tailEnd type="stealth" w="lg"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noFill/>
                <a:effectLst/>
                <a:latin typeface="Arial" charset="0"/>
              </a:endParaRPr>
            </a:p>
          </p:txBody>
        </p:sp>
        <p:sp>
          <p:nvSpPr>
            <p:cNvPr id="19" name="TextBox 18"/>
            <p:cNvSpPr txBox="1"/>
            <p:nvPr/>
          </p:nvSpPr>
          <p:spPr>
            <a:xfrm>
              <a:off x="3886200" y="4191000"/>
              <a:ext cx="1705465" cy="523220"/>
            </a:xfrm>
            <a:prstGeom prst="rect">
              <a:avLst/>
            </a:prstGeom>
            <a:noFill/>
          </p:spPr>
          <p:txBody>
            <a:bodyPr wrap="none" rtlCol="0">
              <a:spAutoFit/>
            </a:bodyPr>
            <a:lstStyle/>
            <a:p>
              <a:r>
                <a:rPr lang="en-US" sz="2800" b="1" dirty="0" smtClean="0">
                  <a:solidFill>
                    <a:srgbClr val="FFFF00"/>
                  </a:solidFill>
                  <a:latin typeface="+mn-lt"/>
                </a:rPr>
                <a:t>KK Photon</a:t>
              </a:r>
              <a:endParaRPr lang="en-US" sz="2800" b="1" dirty="0">
                <a:solidFill>
                  <a:srgbClr val="FFFF00"/>
                </a:solidFill>
                <a:latin typeface="+mn-lt"/>
              </a:endParaRPr>
            </a:p>
          </p:txBody>
        </p:sp>
      </p:grpSp>
      <p:grpSp>
        <p:nvGrpSpPr>
          <p:cNvPr id="17" name="Group 16"/>
          <p:cNvGrpSpPr/>
          <p:nvPr/>
        </p:nvGrpSpPr>
        <p:grpSpPr>
          <a:xfrm>
            <a:off x="6248400" y="3886200"/>
            <a:ext cx="3174499" cy="2354997"/>
            <a:chOff x="6248400" y="3886200"/>
            <a:chExt cx="3174499" cy="2354997"/>
          </a:xfrm>
        </p:grpSpPr>
        <p:sp>
          <p:nvSpPr>
            <p:cNvPr id="15" name="TextBox 14"/>
            <p:cNvSpPr txBox="1"/>
            <p:nvPr/>
          </p:nvSpPr>
          <p:spPr>
            <a:xfrm>
              <a:off x="6324600" y="5410200"/>
              <a:ext cx="1839867" cy="830997"/>
            </a:xfrm>
            <a:prstGeom prst="rect">
              <a:avLst/>
            </a:prstGeom>
            <a:noFill/>
          </p:spPr>
          <p:txBody>
            <a:bodyPr wrap="none" rtlCol="0">
              <a:spAutoFit/>
            </a:bodyPr>
            <a:lstStyle/>
            <a:p>
              <a:pPr algn="ctr"/>
              <a:r>
                <a:rPr lang="en-US" b="1" dirty="0" smtClean="0">
                  <a:solidFill>
                    <a:schemeClr val="accent5">
                      <a:lumMod val="75000"/>
                    </a:schemeClr>
                  </a:solidFill>
                  <a:latin typeface="+mn-lt"/>
                </a:rPr>
                <a:t>Our 3D Space</a:t>
              </a:r>
            </a:p>
            <a:p>
              <a:pPr algn="ctr"/>
              <a:r>
                <a:rPr lang="en-US" b="1" dirty="0" smtClean="0">
                  <a:solidFill>
                    <a:schemeClr val="accent5">
                      <a:lumMod val="75000"/>
                    </a:schemeClr>
                  </a:solidFill>
                  <a:latin typeface="+mn-lt"/>
                </a:rPr>
                <a:t>(= </a:t>
              </a:r>
              <a:r>
                <a:rPr lang="en-US" b="1" dirty="0" err="1" smtClean="0">
                  <a:solidFill>
                    <a:schemeClr val="accent5">
                      <a:lumMod val="75000"/>
                    </a:schemeClr>
                  </a:solidFill>
                  <a:latin typeface="+mn-lt"/>
                </a:rPr>
                <a:t>Brane</a:t>
              </a:r>
              <a:r>
                <a:rPr lang="en-US" b="1" dirty="0" smtClean="0">
                  <a:solidFill>
                    <a:schemeClr val="accent5">
                      <a:lumMod val="75000"/>
                    </a:schemeClr>
                  </a:solidFill>
                  <a:latin typeface="+mn-lt"/>
                </a:rPr>
                <a:t>)</a:t>
              </a:r>
              <a:endParaRPr lang="en-US" b="1" dirty="0">
                <a:solidFill>
                  <a:schemeClr val="accent5">
                    <a:lumMod val="75000"/>
                  </a:schemeClr>
                </a:solidFill>
                <a:latin typeface="+mn-lt"/>
              </a:endParaRPr>
            </a:p>
          </p:txBody>
        </p:sp>
        <p:sp>
          <p:nvSpPr>
            <p:cNvPr id="16" name="TextBox 15"/>
            <p:cNvSpPr txBox="1"/>
            <p:nvPr/>
          </p:nvSpPr>
          <p:spPr>
            <a:xfrm>
              <a:off x="6248400" y="3886200"/>
              <a:ext cx="1615196" cy="830997"/>
            </a:xfrm>
            <a:prstGeom prst="rect">
              <a:avLst/>
            </a:prstGeom>
            <a:noFill/>
          </p:spPr>
          <p:txBody>
            <a:bodyPr wrap="none" rtlCol="0">
              <a:spAutoFit/>
            </a:bodyPr>
            <a:lstStyle/>
            <a:p>
              <a:pPr algn="ctr"/>
              <a:r>
                <a:rPr lang="en-US" b="1" dirty="0" smtClean="0">
                  <a:solidFill>
                    <a:srgbClr val="00F9F9"/>
                  </a:solidFill>
                  <a:latin typeface="+mn-lt"/>
                </a:rPr>
                <a:t>Extra</a:t>
              </a:r>
            </a:p>
            <a:p>
              <a:pPr algn="ctr"/>
              <a:r>
                <a:rPr lang="en-US" b="1" dirty="0" smtClean="0">
                  <a:solidFill>
                    <a:srgbClr val="00F9F9"/>
                  </a:solidFill>
                  <a:latin typeface="+mn-lt"/>
                </a:rPr>
                <a:t>Dimensions</a:t>
              </a:r>
            </a:p>
          </p:txBody>
        </p:sp>
        <p:sp>
          <p:nvSpPr>
            <p:cNvPr id="14" name="Right Brace 13"/>
            <p:cNvSpPr/>
            <p:nvPr/>
          </p:nvSpPr>
          <p:spPr bwMode="auto">
            <a:xfrm>
              <a:off x="8077200" y="4191000"/>
              <a:ext cx="609600" cy="1828800"/>
            </a:xfrm>
            <a:prstGeom prst="rightBrace">
              <a:avLst/>
            </a:prstGeom>
            <a:noFill/>
            <a:ln w="50800" cap="flat" cmpd="sng" algn="ctr">
              <a:solidFill>
                <a:srgbClr val="CCFF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2" name="TextBox 21"/>
            <p:cNvSpPr txBox="1"/>
            <p:nvPr/>
          </p:nvSpPr>
          <p:spPr>
            <a:xfrm>
              <a:off x="8686800" y="4876800"/>
              <a:ext cx="736099" cy="461665"/>
            </a:xfrm>
            <a:prstGeom prst="rect">
              <a:avLst/>
            </a:prstGeom>
            <a:noFill/>
          </p:spPr>
          <p:txBody>
            <a:bodyPr wrap="none" rtlCol="0">
              <a:spAutoFit/>
            </a:bodyPr>
            <a:lstStyle/>
            <a:p>
              <a:pPr algn="ctr"/>
              <a:r>
                <a:rPr lang="en-US" b="1" dirty="0" smtClean="0">
                  <a:solidFill>
                    <a:srgbClr val="CCFFCC"/>
                  </a:solidFill>
                  <a:latin typeface="+mn-lt"/>
                </a:rPr>
                <a:t>Bulk</a:t>
              </a:r>
            </a:p>
          </p:txBody>
        </p:sp>
      </p:grpSp>
    </p:spTree>
    <p:extLst>
      <p:ext uri="{BB962C8B-B14F-4D97-AF65-F5344CB8AC3E}">
        <p14:creationId xmlns:p14="http://schemas.microsoft.com/office/powerpoint/2010/main" val="259483472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Origin of Mass in Extra Dimensions</a:t>
            </a:r>
            <a:endParaRPr lang="en-US" dirty="0"/>
          </a:p>
        </p:txBody>
      </p:sp>
      <p:sp>
        <p:nvSpPr>
          <p:cNvPr id="3" name="Content Placeholder 2"/>
          <p:cNvSpPr>
            <a:spLocks noGrp="1"/>
          </p:cNvSpPr>
          <p:nvPr>
            <p:ph idx="1"/>
          </p:nvPr>
        </p:nvSpPr>
        <p:spPr>
          <a:xfrm>
            <a:off x="304800" y="990600"/>
            <a:ext cx="9067800" cy="5867400"/>
          </a:xfrm>
          <a:ln>
            <a:noFill/>
          </a:ln>
        </p:spPr>
        <p:txBody>
          <a:bodyPr/>
          <a:lstStyle/>
          <a:p>
            <a:pPr marL="0" indent="0">
              <a:buNone/>
            </a:pPr>
            <a:r>
              <a:rPr lang="en-US" dirty="0" smtClean="0"/>
              <a:t>	</a:t>
            </a:r>
            <a:r>
              <a:rPr lang="en-US" sz="6600" i="1" dirty="0" smtClean="0">
                <a:solidFill>
                  <a:srgbClr val="660066"/>
                </a:solidFill>
              </a:rPr>
              <a:t>E = mc</a:t>
            </a:r>
            <a:r>
              <a:rPr lang="en-US" sz="6600" i="1" baseline="30000" dirty="0" smtClean="0">
                <a:solidFill>
                  <a:srgbClr val="660066"/>
                </a:solidFill>
              </a:rPr>
              <a:t>2 </a:t>
            </a:r>
            <a:r>
              <a:rPr lang="en-US" sz="6600" i="1" dirty="0" smtClean="0">
                <a:solidFill>
                  <a:srgbClr val="660066"/>
                </a:solidFill>
              </a:rPr>
              <a:t>  </a:t>
            </a:r>
            <a:r>
              <a:rPr lang="en-US" sz="6000" dirty="0" smtClean="0">
                <a:sym typeface="Wingdings"/>
              </a:rPr>
              <a:t></a:t>
            </a:r>
            <a:r>
              <a:rPr lang="en-US" sz="6600" dirty="0" smtClean="0">
                <a:sym typeface="Wingdings"/>
              </a:rPr>
              <a:t>  </a:t>
            </a:r>
            <a:r>
              <a:rPr lang="en-US" sz="6600" i="1" dirty="0" smtClean="0">
                <a:solidFill>
                  <a:srgbClr val="660066"/>
                </a:solidFill>
              </a:rPr>
              <a:t>m = E/c</a:t>
            </a:r>
            <a:r>
              <a:rPr lang="en-US" sz="6600" i="1" baseline="30000" dirty="0" smtClean="0">
                <a:solidFill>
                  <a:srgbClr val="660066"/>
                </a:solidFill>
              </a:rPr>
              <a:t>2</a:t>
            </a:r>
            <a:endParaRPr lang="en-US" i="1" baseline="30000" dirty="0" smtClean="0">
              <a:solidFill>
                <a:srgbClr val="660066"/>
              </a:solidFill>
            </a:endParaRPr>
          </a:p>
          <a:p>
            <a:r>
              <a:rPr lang="en-US" dirty="0" smtClean="0"/>
              <a:t>Mass can be generated as kinetic energy in extra dimensions.</a:t>
            </a:r>
          </a:p>
          <a:p>
            <a:pPr lvl="2"/>
            <a:r>
              <a:rPr lang="en-US" dirty="0" smtClean="0"/>
              <a:t>Origin on mass</a:t>
            </a:r>
          </a:p>
          <a:p>
            <a:pPr lvl="2"/>
            <a:r>
              <a:rPr lang="en-US" dirty="0" smtClean="0"/>
              <a:t>Dark matter is running in the extra dimensions</a:t>
            </a:r>
          </a:p>
          <a:p>
            <a:r>
              <a:rPr lang="en-US" dirty="0" smtClean="0"/>
              <a:t>Gravity can escape into the extra dimensions. </a:t>
            </a:r>
          </a:p>
          <a:p>
            <a:pPr lvl="2"/>
            <a:r>
              <a:rPr lang="en-US" dirty="0" smtClean="0"/>
              <a:t>Why gravity is so small</a:t>
            </a:r>
          </a:p>
          <a:p>
            <a:pPr lvl="2"/>
            <a:r>
              <a:rPr lang="en-US" dirty="0" smtClean="0"/>
              <a:t>Origin of dark energy</a:t>
            </a:r>
            <a:endParaRPr lang="en-US" dirty="0"/>
          </a:p>
        </p:txBody>
      </p:sp>
      <p:sp>
        <p:nvSpPr>
          <p:cNvPr id="4" name="Date Placeholder 3"/>
          <p:cNvSpPr>
            <a:spLocks noGrp="1"/>
          </p:cNvSpPr>
          <p:nvPr>
            <p:ph type="dt" sz="half" idx="10"/>
          </p:nvPr>
        </p:nvSpPr>
        <p:spPr/>
        <p:txBody>
          <a:bodyPr/>
          <a:lstStyle/>
          <a:p>
            <a:fld id="{DDE38605-E706-2743-AD3D-F59FBFE42785}" type="datetime1">
              <a:rPr lang="en-US" smtClean="0"/>
              <a:pPr/>
              <a:t>11/14/12</a:t>
            </a:fld>
            <a:endParaRPr lang="en-US"/>
          </a:p>
        </p:txBody>
      </p:sp>
      <p:sp>
        <p:nvSpPr>
          <p:cNvPr id="5" name="Footer Placeholder 4"/>
          <p:cNvSpPr>
            <a:spLocks noGrp="1"/>
          </p:cNvSpPr>
          <p:nvPr>
            <p:ph type="ftr" sz="quarter" idx="11"/>
          </p:nvPr>
        </p:nvSpPr>
        <p:spPr/>
        <p:txBody>
          <a:bodyPr/>
          <a:lstStyle/>
          <a:p>
            <a:pPr>
              <a:defRPr/>
            </a:pPr>
            <a:r>
              <a:rPr lang="en-US" smtClean="0"/>
              <a:t>Katsushi Arisaka, UCLA</a:t>
            </a:r>
            <a:endParaRPr lang="en-US"/>
          </a:p>
        </p:txBody>
      </p:sp>
      <p:sp>
        <p:nvSpPr>
          <p:cNvPr id="6" name="Slide Number Placeholder 5"/>
          <p:cNvSpPr>
            <a:spLocks noGrp="1"/>
          </p:cNvSpPr>
          <p:nvPr>
            <p:ph type="sldNum" sz="quarter" idx="12"/>
          </p:nvPr>
        </p:nvSpPr>
        <p:spPr/>
        <p:txBody>
          <a:bodyPr/>
          <a:lstStyle/>
          <a:p>
            <a:fld id="{5C8C264C-8C53-6242-8D04-0D618C734716}" type="slidenum">
              <a:rPr lang="en-US" smtClean="0"/>
              <a:pPr/>
              <a:t>68</a:t>
            </a:fld>
            <a:endParaRPr lang="en-US"/>
          </a:p>
        </p:txBody>
      </p:sp>
      <p:sp>
        <p:nvSpPr>
          <p:cNvPr id="7" name="Rectangle 6"/>
          <p:cNvSpPr/>
          <p:nvPr/>
        </p:nvSpPr>
        <p:spPr bwMode="auto">
          <a:xfrm>
            <a:off x="5334000" y="990600"/>
            <a:ext cx="3124200" cy="990600"/>
          </a:xfrm>
          <a:prstGeom prst="rect">
            <a:avLst/>
          </a:prstGeom>
          <a:noFill/>
          <a:ln w="50800" cap="flat" cmpd="sng" algn="ctr">
            <a:solidFill>
              <a:srgbClr val="FF66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7131158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Date Placeholder 3"/>
          <p:cNvSpPr>
            <a:spLocks noGrp="1"/>
          </p:cNvSpPr>
          <p:nvPr>
            <p:ph type="dt" sz="half" idx="10"/>
          </p:nvPr>
        </p:nvSpPr>
        <p:spPr/>
        <p:txBody>
          <a:bodyPr/>
          <a:lstStyle/>
          <a:p>
            <a:fld id="{FE6A1B0D-4D8B-A94C-BAC8-6354429F5AB3}" type="datetime1">
              <a:rPr lang="en-US" smtClean="0"/>
              <a:t>11/14/12</a:t>
            </a:fld>
            <a:endParaRPr lang="en-US"/>
          </a:p>
        </p:txBody>
      </p:sp>
      <p:sp>
        <p:nvSpPr>
          <p:cNvPr id="100" name="Footer Placeholder 4"/>
          <p:cNvSpPr>
            <a:spLocks noGrp="1"/>
          </p:cNvSpPr>
          <p:nvPr>
            <p:ph type="ftr" sz="quarter" idx="11"/>
          </p:nvPr>
        </p:nvSpPr>
        <p:spPr/>
        <p:txBody>
          <a:bodyPr/>
          <a:lstStyle/>
          <a:p>
            <a:r>
              <a:rPr lang="en-US"/>
              <a:t>Katsushi Arisaka</a:t>
            </a:r>
          </a:p>
        </p:txBody>
      </p:sp>
      <p:sp>
        <p:nvSpPr>
          <p:cNvPr id="101" name="Slide Number Placeholder 5"/>
          <p:cNvSpPr>
            <a:spLocks noGrp="1"/>
          </p:cNvSpPr>
          <p:nvPr>
            <p:ph type="sldNum" sz="quarter" idx="12"/>
          </p:nvPr>
        </p:nvSpPr>
        <p:spPr/>
        <p:txBody>
          <a:bodyPr/>
          <a:lstStyle/>
          <a:p>
            <a:fld id="{4D32D495-0D17-0C4F-B623-B1D47598F0F4}" type="slidenum">
              <a:rPr lang="en-US"/>
              <a:pPr/>
              <a:t>69</a:t>
            </a:fld>
            <a:endParaRPr lang="en-US"/>
          </a:p>
        </p:txBody>
      </p:sp>
      <p:sp>
        <p:nvSpPr>
          <p:cNvPr id="3799042" name="Rectangle 2"/>
          <p:cNvSpPr>
            <a:spLocks noGrp="1" noChangeArrowheads="1"/>
          </p:cNvSpPr>
          <p:nvPr>
            <p:ph type="title"/>
          </p:nvPr>
        </p:nvSpPr>
        <p:spPr/>
        <p:txBody>
          <a:bodyPr/>
          <a:lstStyle/>
          <a:p>
            <a:r>
              <a:rPr lang="en-US" sz="3200"/>
              <a:t>Early Universe &amp; Unsolved Problems</a:t>
            </a:r>
          </a:p>
        </p:txBody>
      </p:sp>
      <p:grpSp>
        <p:nvGrpSpPr>
          <p:cNvPr id="3799043" name="Group 3"/>
          <p:cNvGrpSpPr>
            <a:grpSpLocks/>
          </p:cNvGrpSpPr>
          <p:nvPr/>
        </p:nvGrpSpPr>
        <p:grpSpPr bwMode="auto">
          <a:xfrm>
            <a:off x="0" y="914400"/>
            <a:ext cx="2362200" cy="6064250"/>
            <a:chOff x="0" y="576"/>
            <a:chExt cx="1488" cy="3820"/>
          </a:xfrm>
        </p:grpSpPr>
        <p:sp>
          <p:nvSpPr>
            <p:cNvPr id="3799044" name="Line 4"/>
            <p:cNvSpPr>
              <a:spLocks noChangeAspect="1" noChangeShapeType="1"/>
            </p:cNvSpPr>
            <p:nvPr/>
          </p:nvSpPr>
          <p:spPr bwMode="auto">
            <a:xfrm flipH="1">
              <a:off x="474" y="845"/>
              <a:ext cx="2" cy="3498"/>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b="1" smtClean="0">
                <a:solidFill>
                  <a:srgbClr val="000000"/>
                </a:solidFill>
                <a:latin typeface="+mn-lt"/>
              </a:endParaRPr>
            </a:p>
          </p:txBody>
        </p:sp>
        <p:sp>
          <p:nvSpPr>
            <p:cNvPr id="3799045" name="Line 5"/>
            <p:cNvSpPr>
              <a:spLocks noChangeAspect="1" noChangeShapeType="1"/>
            </p:cNvSpPr>
            <p:nvPr/>
          </p:nvSpPr>
          <p:spPr bwMode="auto">
            <a:xfrm>
              <a:off x="472" y="930"/>
              <a:ext cx="81"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b="1" smtClean="0">
                <a:solidFill>
                  <a:srgbClr val="000000"/>
                </a:solidFill>
                <a:latin typeface="+mn-lt"/>
              </a:endParaRPr>
            </a:p>
          </p:txBody>
        </p:sp>
        <p:sp>
          <p:nvSpPr>
            <p:cNvPr id="3799046" name="Line 6"/>
            <p:cNvSpPr>
              <a:spLocks noChangeAspect="1" noChangeShapeType="1"/>
            </p:cNvSpPr>
            <p:nvPr/>
          </p:nvSpPr>
          <p:spPr bwMode="auto">
            <a:xfrm>
              <a:off x="474" y="1190"/>
              <a:ext cx="80"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b="1" smtClean="0">
                <a:solidFill>
                  <a:srgbClr val="000000"/>
                </a:solidFill>
                <a:latin typeface="+mn-lt"/>
              </a:endParaRPr>
            </a:p>
          </p:txBody>
        </p:sp>
        <p:sp>
          <p:nvSpPr>
            <p:cNvPr id="3799047" name="Line 7"/>
            <p:cNvSpPr>
              <a:spLocks noChangeAspect="1" noChangeShapeType="1"/>
            </p:cNvSpPr>
            <p:nvPr/>
          </p:nvSpPr>
          <p:spPr bwMode="auto">
            <a:xfrm>
              <a:off x="474" y="1466"/>
              <a:ext cx="80"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b="1" smtClean="0">
                <a:solidFill>
                  <a:srgbClr val="000000"/>
                </a:solidFill>
                <a:latin typeface="+mn-lt"/>
              </a:endParaRPr>
            </a:p>
          </p:txBody>
        </p:sp>
        <p:sp>
          <p:nvSpPr>
            <p:cNvPr id="3799048" name="Line 8"/>
            <p:cNvSpPr>
              <a:spLocks noChangeAspect="1" noChangeShapeType="1"/>
            </p:cNvSpPr>
            <p:nvPr/>
          </p:nvSpPr>
          <p:spPr bwMode="auto">
            <a:xfrm>
              <a:off x="478" y="1727"/>
              <a:ext cx="81"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b="1" smtClean="0">
                <a:solidFill>
                  <a:srgbClr val="000000"/>
                </a:solidFill>
                <a:latin typeface="+mn-lt"/>
              </a:endParaRPr>
            </a:p>
          </p:txBody>
        </p:sp>
        <p:sp>
          <p:nvSpPr>
            <p:cNvPr id="3799049" name="Line 9"/>
            <p:cNvSpPr>
              <a:spLocks noChangeAspect="1" noChangeShapeType="1"/>
            </p:cNvSpPr>
            <p:nvPr/>
          </p:nvSpPr>
          <p:spPr bwMode="auto">
            <a:xfrm>
              <a:off x="481" y="2000"/>
              <a:ext cx="81"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b="1" smtClean="0">
                <a:solidFill>
                  <a:srgbClr val="000000"/>
                </a:solidFill>
                <a:latin typeface="+mn-lt"/>
              </a:endParaRPr>
            </a:p>
          </p:txBody>
        </p:sp>
        <p:sp>
          <p:nvSpPr>
            <p:cNvPr id="3799050" name="Line 10"/>
            <p:cNvSpPr>
              <a:spLocks noChangeAspect="1" noChangeShapeType="1"/>
            </p:cNvSpPr>
            <p:nvPr/>
          </p:nvSpPr>
          <p:spPr bwMode="auto">
            <a:xfrm>
              <a:off x="476" y="2263"/>
              <a:ext cx="82"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b="1" smtClean="0">
                <a:solidFill>
                  <a:srgbClr val="000000"/>
                </a:solidFill>
                <a:latin typeface="+mn-lt"/>
              </a:endParaRPr>
            </a:p>
          </p:txBody>
        </p:sp>
        <p:sp>
          <p:nvSpPr>
            <p:cNvPr id="3799051" name="Line 11"/>
            <p:cNvSpPr>
              <a:spLocks noChangeAspect="1" noChangeShapeType="1"/>
            </p:cNvSpPr>
            <p:nvPr/>
          </p:nvSpPr>
          <p:spPr bwMode="auto">
            <a:xfrm>
              <a:off x="481" y="2532"/>
              <a:ext cx="81"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b="1" smtClean="0">
                <a:solidFill>
                  <a:srgbClr val="000000"/>
                </a:solidFill>
                <a:latin typeface="+mn-lt"/>
              </a:endParaRPr>
            </a:p>
          </p:txBody>
        </p:sp>
        <p:sp>
          <p:nvSpPr>
            <p:cNvPr id="3799052" name="Line 12"/>
            <p:cNvSpPr>
              <a:spLocks noChangeAspect="1" noChangeShapeType="1"/>
            </p:cNvSpPr>
            <p:nvPr/>
          </p:nvSpPr>
          <p:spPr bwMode="auto">
            <a:xfrm>
              <a:off x="481" y="2802"/>
              <a:ext cx="81" cy="2"/>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b="1" smtClean="0">
                <a:solidFill>
                  <a:srgbClr val="000000"/>
                </a:solidFill>
                <a:latin typeface="+mn-lt"/>
              </a:endParaRPr>
            </a:p>
          </p:txBody>
        </p:sp>
        <p:sp>
          <p:nvSpPr>
            <p:cNvPr id="3799053" name="Line 13"/>
            <p:cNvSpPr>
              <a:spLocks noChangeAspect="1" noChangeShapeType="1"/>
            </p:cNvSpPr>
            <p:nvPr/>
          </p:nvSpPr>
          <p:spPr bwMode="auto">
            <a:xfrm>
              <a:off x="476" y="3064"/>
              <a:ext cx="82"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b="1" smtClean="0">
                <a:solidFill>
                  <a:srgbClr val="000000"/>
                </a:solidFill>
                <a:latin typeface="+mn-lt"/>
              </a:endParaRPr>
            </a:p>
          </p:txBody>
        </p:sp>
        <p:sp>
          <p:nvSpPr>
            <p:cNvPr id="3799054" name="Line 14"/>
            <p:cNvSpPr>
              <a:spLocks noChangeAspect="1" noChangeShapeType="1"/>
            </p:cNvSpPr>
            <p:nvPr/>
          </p:nvSpPr>
          <p:spPr bwMode="auto">
            <a:xfrm>
              <a:off x="483" y="3320"/>
              <a:ext cx="80"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b="1" smtClean="0">
                <a:solidFill>
                  <a:srgbClr val="000000"/>
                </a:solidFill>
                <a:latin typeface="+mn-lt"/>
              </a:endParaRPr>
            </a:p>
          </p:txBody>
        </p:sp>
        <p:sp>
          <p:nvSpPr>
            <p:cNvPr id="3799055" name="Line 15"/>
            <p:cNvSpPr>
              <a:spLocks noChangeAspect="1" noChangeShapeType="1"/>
            </p:cNvSpPr>
            <p:nvPr/>
          </p:nvSpPr>
          <p:spPr bwMode="auto">
            <a:xfrm>
              <a:off x="479" y="3594"/>
              <a:ext cx="80"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b="1" smtClean="0">
                <a:solidFill>
                  <a:srgbClr val="000000"/>
                </a:solidFill>
                <a:latin typeface="+mn-lt"/>
              </a:endParaRPr>
            </a:p>
          </p:txBody>
        </p:sp>
        <p:sp>
          <p:nvSpPr>
            <p:cNvPr id="3799056" name="Line 16"/>
            <p:cNvSpPr>
              <a:spLocks noChangeAspect="1" noChangeShapeType="1"/>
            </p:cNvSpPr>
            <p:nvPr/>
          </p:nvSpPr>
          <p:spPr bwMode="auto">
            <a:xfrm>
              <a:off x="476" y="3710"/>
              <a:ext cx="82"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b="1" smtClean="0">
                <a:solidFill>
                  <a:srgbClr val="000000"/>
                </a:solidFill>
                <a:latin typeface="+mn-lt"/>
              </a:endParaRPr>
            </a:p>
          </p:txBody>
        </p:sp>
        <p:sp>
          <p:nvSpPr>
            <p:cNvPr id="3799057" name="Line 17"/>
            <p:cNvSpPr>
              <a:spLocks noChangeAspect="1" noChangeShapeType="1"/>
            </p:cNvSpPr>
            <p:nvPr/>
          </p:nvSpPr>
          <p:spPr bwMode="auto">
            <a:xfrm>
              <a:off x="490" y="3884"/>
              <a:ext cx="83"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b="1" smtClean="0">
                <a:solidFill>
                  <a:srgbClr val="000000"/>
                </a:solidFill>
                <a:latin typeface="+mn-lt"/>
              </a:endParaRPr>
            </a:p>
          </p:txBody>
        </p:sp>
        <p:sp>
          <p:nvSpPr>
            <p:cNvPr id="3799058" name="Line 18"/>
            <p:cNvSpPr>
              <a:spLocks noChangeAspect="1" noChangeShapeType="1"/>
            </p:cNvSpPr>
            <p:nvPr/>
          </p:nvSpPr>
          <p:spPr bwMode="auto">
            <a:xfrm>
              <a:off x="479" y="4064"/>
              <a:ext cx="80"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b="1" smtClean="0">
                <a:solidFill>
                  <a:srgbClr val="000000"/>
                </a:solidFill>
                <a:latin typeface="+mn-lt"/>
              </a:endParaRPr>
            </a:p>
          </p:txBody>
        </p:sp>
        <p:sp>
          <p:nvSpPr>
            <p:cNvPr id="3799059" name="Line 19"/>
            <p:cNvSpPr>
              <a:spLocks noChangeAspect="1" noChangeShapeType="1"/>
            </p:cNvSpPr>
            <p:nvPr/>
          </p:nvSpPr>
          <p:spPr bwMode="auto">
            <a:xfrm>
              <a:off x="483" y="4235"/>
              <a:ext cx="82" cy="2"/>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b="1" smtClean="0">
                <a:solidFill>
                  <a:srgbClr val="000000"/>
                </a:solidFill>
                <a:latin typeface="+mn-lt"/>
              </a:endParaRPr>
            </a:p>
          </p:txBody>
        </p:sp>
        <p:sp>
          <p:nvSpPr>
            <p:cNvPr id="3799060" name="Text Box 20"/>
            <p:cNvSpPr txBox="1">
              <a:spLocks noChangeAspect="1" noChangeArrowheads="1"/>
            </p:cNvSpPr>
            <p:nvPr/>
          </p:nvSpPr>
          <p:spPr bwMode="auto">
            <a:xfrm>
              <a:off x="554" y="853"/>
              <a:ext cx="694"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b="1" smtClean="0">
                  <a:solidFill>
                    <a:srgbClr val="FF0000"/>
                  </a:solidFill>
                  <a:latin typeface="+mn-lt"/>
                  <a:cs typeface="Times New Roman" charset="0"/>
                </a:rPr>
                <a:t>10</a:t>
              </a:r>
              <a:r>
                <a:rPr lang="en-US" altLang="ja-JP" sz="1800" b="1" baseline="30000" smtClean="0">
                  <a:solidFill>
                    <a:srgbClr val="FF0000"/>
                  </a:solidFill>
                  <a:latin typeface="+mn-lt"/>
                  <a:cs typeface="Times New Roman" charset="0"/>
                </a:rPr>
                <a:t>-45</a:t>
              </a:r>
              <a:r>
                <a:rPr lang="en-US" altLang="ja-JP" sz="1800" b="1" i="1" smtClean="0">
                  <a:solidFill>
                    <a:srgbClr val="FF0000"/>
                  </a:solidFill>
                  <a:latin typeface="+mn-lt"/>
                  <a:cs typeface="Times New Roman" charset="0"/>
                </a:rPr>
                <a:t>sec</a:t>
              </a:r>
            </a:p>
          </p:txBody>
        </p:sp>
        <p:sp>
          <p:nvSpPr>
            <p:cNvPr id="3799061" name="Text Box 21"/>
            <p:cNvSpPr txBox="1">
              <a:spLocks noChangeAspect="1" noChangeArrowheads="1"/>
            </p:cNvSpPr>
            <p:nvPr/>
          </p:nvSpPr>
          <p:spPr bwMode="auto">
            <a:xfrm>
              <a:off x="577" y="1114"/>
              <a:ext cx="461"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b="1" smtClean="0">
                  <a:solidFill>
                    <a:srgbClr val="FF0000"/>
                  </a:solidFill>
                  <a:latin typeface="+mn-lt"/>
                  <a:cs typeface="Times New Roman" charset="0"/>
                </a:rPr>
                <a:t>10</a:t>
              </a:r>
              <a:r>
                <a:rPr lang="en-US" altLang="ja-JP" sz="1800" b="1" baseline="30000" smtClean="0">
                  <a:solidFill>
                    <a:srgbClr val="FF0000"/>
                  </a:solidFill>
                  <a:latin typeface="+mn-lt"/>
                  <a:cs typeface="Times New Roman" charset="0"/>
                </a:rPr>
                <a:t>-40</a:t>
              </a:r>
              <a:endParaRPr lang="en-US" altLang="ja-JP" sz="1800" b="1" i="1" smtClean="0">
                <a:solidFill>
                  <a:srgbClr val="FF0000"/>
                </a:solidFill>
                <a:latin typeface="+mn-lt"/>
                <a:cs typeface="Times New Roman" charset="0"/>
              </a:endParaRPr>
            </a:p>
          </p:txBody>
        </p:sp>
        <p:sp>
          <p:nvSpPr>
            <p:cNvPr id="3799062" name="Text Box 22"/>
            <p:cNvSpPr txBox="1">
              <a:spLocks noChangeAspect="1" noChangeArrowheads="1"/>
            </p:cNvSpPr>
            <p:nvPr/>
          </p:nvSpPr>
          <p:spPr bwMode="auto">
            <a:xfrm>
              <a:off x="562" y="1385"/>
              <a:ext cx="546"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b="1" smtClean="0">
                  <a:solidFill>
                    <a:srgbClr val="FF0000"/>
                  </a:solidFill>
                  <a:latin typeface="+mn-lt"/>
                  <a:cs typeface="Times New Roman" charset="0"/>
                </a:rPr>
                <a:t>10</a:t>
              </a:r>
              <a:r>
                <a:rPr lang="en-US" altLang="ja-JP" sz="1800" b="1" baseline="30000" smtClean="0">
                  <a:solidFill>
                    <a:srgbClr val="FF0000"/>
                  </a:solidFill>
                  <a:latin typeface="+mn-lt"/>
                  <a:cs typeface="Times New Roman" charset="0"/>
                </a:rPr>
                <a:t>-35</a:t>
              </a:r>
              <a:endParaRPr lang="en-US" altLang="ja-JP" sz="1800" b="1" i="1" smtClean="0">
                <a:solidFill>
                  <a:srgbClr val="FF0000"/>
                </a:solidFill>
                <a:latin typeface="+mn-lt"/>
                <a:cs typeface="Times New Roman" charset="0"/>
              </a:endParaRPr>
            </a:p>
          </p:txBody>
        </p:sp>
        <p:sp>
          <p:nvSpPr>
            <p:cNvPr id="3799063" name="Text Box 23"/>
            <p:cNvSpPr txBox="1">
              <a:spLocks noChangeAspect="1" noChangeArrowheads="1"/>
            </p:cNvSpPr>
            <p:nvPr/>
          </p:nvSpPr>
          <p:spPr bwMode="auto">
            <a:xfrm>
              <a:off x="554" y="1648"/>
              <a:ext cx="484"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b="1" smtClean="0">
                  <a:solidFill>
                    <a:srgbClr val="FF0000"/>
                  </a:solidFill>
                  <a:latin typeface="+mn-lt"/>
                  <a:cs typeface="Times New Roman" charset="0"/>
                </a:rPr>
                <a:t>10</a:t>
              </a:r>
              <a:r>
                <a:rPr lang="en-US" altLang="ja-JP" sz="1800" b="1" baseline="30000" smtClean="0">
                  <a:solidFill>
                    <a:srgbClr val="FF0000"/>
                  </a:solidFill>
                  <a:latin typeface="+mn-lt"/>
                  <a:cs typeface="Times New Roman" charset="0"/>
                </a:rPr>
                <a:t>-30</a:t>
              </a:r>
              <a:endParaRPr lang="en-US" altLang="ja-JP" sz="1800" b="1" i="1" smtClean="0">
                <a:solidFill>
                  <a:srgbClr val="FF0000"/>
                </a:solidFill>
                <a:latin typeface="+mn-lt"/>
                <a:cs typeface="Times New Roman" charset="0"/>
              </a:endParaRPr>
            </a:p>
          </p:txBody>
        </p:sp>
        <p:sp>
          <p:nvSpPr>
            <p:cNvPr id="3799064" name="Text Box 24"/>
            <p:cNvSpPr txBox="1">
              <a:spLocks noChangeAspect="1" noChangeArrowheads="1"/>
            </p:cNvSpPr>
            <p:nvPr/>
          </p:nvSpPr>
          <p:spPr bwMode="auto">
            <a:xfrm>
              <a:off x="554" y="1913"/>
              <a:ext cx="554"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b="1" smtClean="0">
                  <a:solidFill>
                    <a:srgbClr val="FF0000"/>
                  </a:solidFill>
                  <a:latin typeface="+mn-lt"/>
                  <a:cs typeface="Times New Roman" charset="0"/>
                </a:rPr>
                <a:t>10</a:t>
              </a:r>
              <a:r>
                <a:rPr lang="en-US" altLang="ja-JP" sz="1800" b="1" baseline="30000" smtClean="0">
                  <a:solidFill>
                    <a:srgbClr val="FF0000"/>
                  </a:solidFill>
                  <a:latin typeface="+mn-lt"/>
                  <a:cs typeface="Times New Roman" charset="0"/>
                </a:rPr>
                <a:t>-25</a:t>
              </a:r>
              <a:endParaRPr lang="en-US" altLang="ja-JP" sz="1800" b="1" i="1" smtClean="0">
                <a:solidFill>
                  <a:srgbClr val="FF0000"/>
                </a:solidFill>
                <a:latin typeface="+mn-lt"/>
                <a:cs typeface="Times New Roman" charset="0"/>
              </a:endParaRPr>
            </a:p>
          </p:txBody>
        </p:sp>
        <p:sp>
          <p:nvSpPr>
            <p:cNvPr id="3799065" name="Text Box 25"/>
            <p:cNvSpPr txBox="1">
              <a:spLocks noChangeAspect="1" noChangeArrowheads="1"/>
            </p:cNvSpPr>
            <p:nvPr/>
          </p:nvSpPr>
          <p:spPr bwMode="auto">
            <a:xfrm>
              <a:off x="581" y="2187"/>
              <a:ext cx="527"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b="1" smtClean="0">
                  <a:solidFill>
                    <a:srgbClr val="FF0000"/>
                  </a:solidFill>
                  <a:latin typeface="+mn-lt"/>
                  <a:cs typeface="Times New Roman" charset="0"/>
                </a:rPr>
                <a:t>10</a:t>
              </a:r>
              <a:r>
                <a:rPr lang="en-US" altLang="ja-JP" sz="1800" b="1" baseline="30000" smtClean="0">
                  <a:solidFill>
                    <a:srgbClr val="FF0000"/>
                  </a:solidFill>
                  <a:latin typeface="+mn-lt"/>
                  <a:cs typeface="Times New Roman" charset="0"/>
                </a:rPr>
                <a:t>-20</a:t>
              </a:r>
              <a:endParaRPr lang="en-US" altLang="ja-JP" sz="1800" b="1" i="1" smtClean="0">
                <a:solidFill>
                  <a:srgbClr val="FF0000"/>
                </a:solidFill>
                <a:latin typeface="+mn-lt"/>
                <a:cs typeface="Times New Roman" charset="0"/>
              </a:endParaRPr>
            </a:p>
          </p:txBody>
        </p:sp>
        <p:sp>
          <p:nvSpPr>
            <p:cNvPr id="3799066" name="Text Box 26"/>
            <p:cNvSpPr txBox="1">
              <a:spLocks noChangeAspect="1" noChangeArrowheads="1"/>
            </p:cNvSpPr>
            <p:nvPr/>
          </p:nvSpPr>
          <p:spPr bwMode="auto">
            <a:xfrm>
              <a:off x="575" y="2456"/>
              <a:ext cx="463"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b="1" smtClean="0">
                  <a:solidFill>
                    <a:srgbClr val="FF0000"/>
                  </a:solidFill>
                  <a:latin typeface="+mn-lt"/>
                  <a:cs typeface="Times New Roman" charset="0"/>
                </a:rPr>
                <a:t>10</a:t>
              </a:r>
              <a:r>
                <a:rPr lang="en-US" altLang="ja-JP" sz="1800" b="1" baseline="30000" smtClean="0">
                  <a:solidFill>
                    <a:srgbClr val="FF0000"/>
                  </a:solidFill>
                  <a:latin typeface="+mn-lt"/>
                  <a:cs typeface="Times New Roman" charset="0"/>
                </a:rPr>
                <a:t>-15</a:t>
              </a:r>
              <a:endParaRPr lang="en-US" altLang="ja-JP" sz="1800" b="1" i="1" smtClean="0">
                <a:solidFill>
                  <a:srgbClr val="FF0000"/>
                </a:solidFill>
                <a:latin typeface="+mn-lt"/>
                <a:cs typeface="Times New Roman" charset="0"/>
              </a:endParaRPr>
            </a:p>
          </p:txBody>
        </p:sp>
        <p:sp>
          <p:nvSpPr>
            <p:cNvPr id="3799067" name="Text Box 27"/>
            <p:cNvSpPr txBox="1">
              <a:spLocks noChangeAspect="1" noChangeArrowheads="1"/>
            </p:cNvSpPr>
            <p:nvPr/>
          </p:nvSpPr>
          <p:spPr bwMode="auto">
            <a:xfrm>
              <a:off x="570" y="2725"/>
              <a:ext cx="538"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b="1" smtClean="0">
                  <a:solidFill>
                    <a:srgbClr val="FF0000"/>
                  </a:solidFill>
                  <a:latin typeface="+mn-lt"/>
                  <a:cs typeface="Times New Roman" charset="0"/>
                </a:rPr>
                <a:t>10</a:t>
              </a:r>
              <a:r>
                <a:rPr lang="en-US" altLang="ja-JP" sz="1800" b="1" baseline="30000" smtClean="0">
                  <a:solidFill>
                    <a:srgbClr val="FF0000"/>
                  </a:solidFill>
                  <a:latin typeface="+mn-lt"/>
                  <a:cs typeface="Times New Roman" charset="0"/>
                </a:rPr>
                <a:t>-10</a:t>
              </a:r>
              <a:endParaRPr lang="en-US" altLang="ja-JP" sz="1800" b="1" i="1" smtClean="0">
                <a:solidFill>
                  <a:srgbClr val="FF0000"/>
                </a:solidFill>
                <a:latin typeface="+mn-lt"/>
                <a:cs typeface="Times New Roman" charset="0"/>
              </a:endParaRPr>
            </a:p>
          </p:txBody>
        </p:sp>
        <p:sp>
          <p:nvSpPr>
            <p:cNvPr id="3799068" name="Text Box 28"/>
            <p:cNvSpPr txBox="1">
              <a:spLocks noChangeAspect="1" noChangeArrowheads="1"/>
            </p:cNvSpPr>
            <p:nvPr/>
          </p:nvSpPr>
          <p:spPr bwMode="auto">
            <a:xfrm>
              <a:off x="569" y="2992"/>
              <a:ext cx="539"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b="1" smtClean="0">
                  <a:solidFill>
                    <a:srgbClr val="FF0000"/>
                  </a:solidFill>
                  <a:latin typeface="+mn-lt"/>
                  <a:cs typeface="Times New Roman" charset="0"/>
                </a:rPr>
                <a:t>10</a:t>
              </a:r>
              <a:r>
                <a:rPr lang="en-US" altLang="ja-JP" sz="1800" b="1" baseline="30000" smtClean="0">
                  <a:solidFill>
                    <a:srgbClr val="FF0000"/>
                  </a:solidFill>
                  <a:latin typeface="+mn-lt"/>
                  <a:cs typeface="Times New Roman" charset="0"/>
                </a:rPr>
                <a:t>-5</a:t>
              </a:r>
              <a:endParaRPr lang="en-US" altLang="ja-JP" sz="1800" b="1" i="1" smtClean="0">
                <a:solidFill>
                  <a:srgbClr val="FF0000"/>
                </a:solidFill>
                <a:latin typeface="+mn-lt"/>
                <a:cs typeface="Times New Roman" charset="0"/>
              </a:endParaRPr>
            </a:p>
          </p:txBody>
        </p:sp>
        <p:sp>
          <p:nvSpPr>
            <p:cNvPr id="3799069" name="Text Box 29"/>
            <p:cNvSpPr txBox="1">
              <a:spLocks noChangeAspect="1" noChangeArrowheads="1"/>
            </p:cNvSpPr>
            <p:nvPr/>
          </p:nvSpPr>
          <p:spPr bwMode="auto">
            <a:xfrm>
              <a:off x="546" y="3516"/>
              <a:ext cx="653"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b="1" smtClean="0">
                  <a:solidFill>
                    <a:srgbClr val="FF0000"/>
                  </a:solidFill>
                  <a:latin typeface="+mn-lt"/>
                  <a:cs typeface="Times New Roman" charset="0"/>
                </a:rPr>
                <a:t>10</a:t>
              </a:r>
              <a:r>
                <a:rPr lang="en-US" altLang="ja-JP" sz="1800" b="1" baseline="30000" smtClean="0">
                  <a:solidFill>
                    <a:srgbClr val="FF0000"/>
                  </a:solidFill>
                  <a:latin typeface="+mn-lt"/>
                  <a:cs typeface="Times New Roman" charset="0"/>
                </a:rPr>
                <a:t>5 </a:t>
              </a:r>
              <a:r>
                <a:rPr lang="en-US" altLang="ja-JP" sz="1800" b="1" i="1" smtClean="0">
                  <a:solidFill>
                    <a:srgbClr val="FF0000"/>
                  </a:solidFill>
                  <a:latin typeface="+mn-lt"/>
                  <a:cs typeface="Times New Roman" charset="0"/>
                </a:rPr>
                <a:t>sec</a:t>
              </a:r>
              <a:endParaRPr lang="en-US" altLang="ja-JP" sz="1800" b="1" smtClean="0">
                <a:solidFill>
                  <a:srgbClr val="FF0000"/>
                </a:solidFill>
                <a:latin typeface="+mn-lt"/>
                <a:cs typeface="Times New Roman" charset="0"/>
              </a:endParaRPr>
            </a:p>
          </p:txBody>
        </p:sp>
        <p:sp>
          <p:nvSpPr>
            <p:cNvPr id="3799070" name="Text Box 30"/>
            <p:cNvSpPr txBox="1">
              <a:spLocks noChangeAspect="1" noChangeArrowheads="1"/>
            </p:cNvSpPr>
            <p:nvPr/>
          </p:nvSpPr>
          <p:spPr bwMode="auto">
            <a:xfrm>
              <a:off x="586" y="3239"/>
              <a:ext cx="409"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b="1" smtClean="0">
                  <a:solidFill>
                    <a:srgbClr val="FF0000"/>
                  </a:solidFill>
                  <a:latin typeface="+mn-lt"/>
                  <a:cs typeface="Times New Roman" charset="0"/>
                </a:rPr>
                <a:t>1</a:t>
              </a:r>
              <a:endParaRPr lang="en-US" altLang="ja-JP" sz="1800" b="1" i="1" smtClean="0">
                <a:solidFill>
                  <a:srgbClr val="FF0000"/>
                </a:solidFill>
                <a:latin typeface="+mn-lt"/>
                <a:cs typeface="Times New Roman" charset="0"/>
              </a:endParaRPr>
            </a:p>
          </p:txBody>
        </p:sp>
        <p:sp>
          <p:nvSpPr>
            <p:cNvPr id="3799071" name="Text Box 31"/>
            <p:cNvSpPr txBox="1">
              <a:spLocks noChangeAspect="1" noChangeArrowheads="1"/>
            </p:cNvSpPr>
            <p:nvPr/>
          </p:nvSpPr>
          <p:spPr bwMode="auto">
            <a:xfrm>
              <a:off x="558" y="3647"/>
              <a:ext cx="653"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b="1" smtClean="0">
                  <a:solidFill>
                    <a:srgbClr val="FF0000"/>
                  </a:solidFill>
                  <a:latin typeface="+mn-lt"/>
                  <a:cs typeface="Times New Roman" charset="0"/>
                </a:rPr>
                <a:t>1 </a:t>
              </a:r>
              <a:r>
                <a:rPr lang="en-US" altLang="ja-JP" sz="1800" b="1" i="1" smtClean="0">
                  <a:solidFill>
                    <a:srgbClr val="FF0000"/>
                  </a:solidFill>
                  <a:latin typeface="+mn-lt"/>
                  <a:cs typeface="Times New Roman" charset="0"/>
                </a:rPr>
                <a:t>year</a:t>
              </a:r>
              <a:endParaRPr lang="en-US" altLang="ja-JP" sz="1800" b="1" smtClean="0">
                <a:solidFill>
                  <a:srgbClr val="FF0000"/>
                </a:solidFill>
                <a:latin typeface="+mn-lt"/>
                <a:cs typeface="Times New Roman" charset="0"/>
              </a:endParaRPr>
            </a:p>
          </p:txBody>
        </p:sp>
        <p:sp>
          <p:nvSpPr>
            <p:cNvPr id="3799072" name="Text Box 32"/>
            <p:cNvSpPr txBox="1">
              <a:spLocks noChangeAspect="1" noChangeArrowheads="1"/>
            </p:cNvSpPr>
            <p:nvPr/>
          </p:nvSpPr>
          <p:spPr bwMode="auto">
            <a:xfrm>
              <a:off x="571" y="3807"/>
              <a:ext cx="408" cy="231"/>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2" tIns="45716" rIns="91432" bIns="45716">
              <a:spAutoFit/>
            </a:bodyPr>
            <a:lstStyle/>
            <a:p>
              <a:pPr algn="l" eaLnBrk="0" hangingPunct="0"/>
              <a:r>
                <a:rPr lang="en-US" altLang="ja-JP" sz="1800" b="1" smtClean="0">
                  <a:solidFill>
                    <a:srgbClr val="FF0000"/>
                  </a:solidFill>
                  <a:latin typeface="+mn-lt"/>
                  <a:cs typeface="Times New Roman" charset="0"/>
                </a:rPr>
                <a:t>10</a:t>
              </a:r>
              <a:r>
                <a:rPr lang="en-US" altLang="ja-JP" sz="1800" b="1" baseline="30000" smtClean="0">
                  <a:solidFill>
                    <a:srgbClr val="FF0000"/>
                  </a:solidFill>
                  <a:latin typeface="+mn-lt"/>
                  <a:cs typeface="Times New Roman" charset="0"/>
                </a:rPr>
                <a:t>3</a:t>
              </a:r>
            </a:p>
          </p:txBody>
        </p:sp>
        <p:sp>
          <p:nvSpPr>
            <p:cNvPr id="3799073" name="Text Box 33"/>
            <p:cNvSpPr txBox="1">
              <a:spLocks noChangeAspect="1" noChangeArrowheads="1"/>
            </p:cNvSpPr>
            <p:nvPr/>
          </p:nvSpPr>
          <p:spPr bwMode="auto">
            <a:xfrm>
              <a:off x="553" y="3989"/>
              <a:ext cx="409" cy="231"/>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2" tIns="45716" rIns="91432" bIns="45716">
              <a:spAutoFit/>
            </a:bodyPr>
            <a:lstStyle/>
            <a:p>
              <a:pPr algn="l" eaLnBrk="0" hangingPunct="0"/>
              <a:r>
                <a:rPr lang="en-US" altLang="ja-JP" sz="1800" b="1" smtClean="0">
                  <a:solidFill>
                    <a:srgbClr val="FF0000"/>
                  </a:solidFill>
                  <a:latin typeface="+mn-lt"/>
                  <a:cs typeface="Times New Roman" charset="0"/>
                </a:rPr>
                <a:t>10</a:t>
              </a:r>
              <a:r>
                <a:rPr lang="en-US" altLang="ja-JP" sz="1800" b="1" baseline="30000" smtClean="0">
                  <a:solidFill>
                    <a:srgbClr val="FF0000"/>
                  </a:solidFill>
                  <a:latin typeface="+mn-lt"/>
                  <a:cs typeface="Times New Roman" charset="0"/>
                </a:rPr>
                <a:t>6</a:t>
              </a:r>
            </a:p>
          </p:txBody>
        </p:sp>
        <p:sp>
          <p:nvSpPr>
            <p:cNvPr id="3799074" name="Text Box 34"/>
            <p:cNvSpPr txBox="1">
              <a:spLocks noChangeAspect="1" noChangeArrowheads="1"/>
            </p:cNvSpPr>
            <p:nvPr/>
          </p:nvSpPr>
          <p:spPr bwMode="auto">
            <a:xfrm>
              <a:off x="577" y="4165"/>
              <a:ext cx="911"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b="1" smtClean="0">
                  <a:solidFill>
                    <a:srgbClr val="FF0000"/>
                  </a:solidFill>
                  <a:latin typeface="+mn-lt"/>
                  <a:cs typeface="Times New Roman" charset="0"/>
                </a:rPr>
                <a:t>10</a:t>
              </a:r>
              <a:r>
                <a:rPr lang="en-US" altLang="ja-JP" sz="1800" b="1" baseline="30000" smtClean="0">
                  <a:solidFill>
                    <a:srgbClr val="FF0000"/>
                  </a:solidFill>
                  <a:latin typeface="+mn-lt"/>
                  <a:cs typeface="Times New Roman" charset="0"/>
                </a:rPr>
                <a:t>9 </a:t>
              </a:r>
              <a:r>
                <a:rPr lang="en-US" altLang="ja-JP" sz="1800" b="1" i="1" smtClean="0">
                  <a:solidFill>
                    <a:srgbClr val="FF0000"/>
                  </a:solidFill>
                  <a:latin typeface="+mn-lt"/>
                  <a:cs typeface="Times New Roman" charset="0"/>
                </a:rPr>
                <a:t>y</a:t>
              </a:r>
              <a:r>
                <a:rPr lang="en-US" sz="1800" b="1" i="1" smtClean="0">
                  <a:solidFill>
                    <a:srgbClr val="FF0000"/>
                  </a:solidFill>
                  <a:latin typeface="+mn-lt"/>
                  <a:cs typeface="Times New Roman" charset="0"/>
                </a:rPr>
                <a:t>ear</a:t>
              </a:r>
              <a:endParaRPr lang="en-US" altLang="ja-JP" sz="1800" b="1" i="1" smtClean="0">
                <a:solidFill>
                  <a:srgbClr val="FF0000"/>
                </a:solidFill>
                <a:latin typeface="+mn-lt"/>
                <a:cs typeface="Times New Roman" charset="0"/>
              </a:endParaRPr>
            </a:p>
          </p:txBody>
        </p:sp>
        <p:sp>
          <p:nvSpPr>
            <p:cNvPr id="3799075" name="Text Box 35"/>
            <p:cNvSpPr txBox="1">
              <a:spLocks noChangeAspect="1" noChangeArrowheads="1"/>
            </p:cNvSpPr>
            <p:nvPr/>
          </p:nvSpPr>
          <p:spPr bwMode="auto">
            <a:xfrm>
              <a:off x="0" y="576"/>
              <a:ext cx="528" cy="404"/>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b="1" smtClean="0">
                  <a:solidFill>
                    <a:srgbClr val="FF0000"/>
                  </a:solidFill>
                  <a:latin typeface="+mn-lt"/>
                  <a:cs typeface="Times New Roman" charset="0"/>
                </a:rPr>
                <a:t>Time </a:t>
              </a:r>
            </a:p>
            <a:p>
              <a:pPr algn="l" eaLnBrk="0" hangingPunct="0"/>
              <a:r>
                <a:rPr lang="en-US" altLang="ja-JP" sz="1800" b="1" smtClean="0">
                  <a:solidFill>
                    <a:srgbClr val="FF0000"/>
                  </a:solidFill>
                  <a:latin typeface="+mn-lt"/>
                  <a:cs typeface="Times New Roman" charset="0"/>
                </a:rPr>
                <a:t>(</a:t>
              </a:r>
              <a:r>
                <a:rPr lang="en-US" altLang="ja-JP" sz="1800" b="1" i="1" smtClean="0">
                  <a:solidFill>
                    <a:srgbClr val="FF0000"/>
                  </a:solidFill>
                  <a:latin typeface="+mn-lt"/>
                  <a:cs typeface="Times New Roman" charset="0"/>
                </a:rPr>
                <a:t>sec</a:t>
              </a:r>
              <a:r>
                <a:rPr lang="en-US" altLang="ja-JP" sz="1800" b="1" smtClean="0">
                  <a:solidFill>
                    <a:srgbClr val="FF0000"/>
                  </a:solidFill>
                  <a:latin typeface="+mn-lt"/>
                  <a:cs typeface="Times New Roman" charset="0"/>
                </a:rPr>
                <a:t>)</a:t>
              </a:r>
              <a:endParaRPr lang="en-US" altLang="ja-JP" sz="1800" b="1" i="1" smtClean="0">
                <a:solidFill>
                  <a:srgbClr val="FF0000"/>
                </a:solidFill>
                <a:latin typeface="+mn-lt"/>
                <a:cs typeface="Times New Roman" charset="0"/>
              </a:endParaRPr>
            </a:p>
          </p:txBody>
        </p:sp>
      </p:grpSp>
      <p:grpSp>
        <p:nvGrpSpPr>
          <p:cNvPr id="3799076" name="Group 36"/>
          <p:cNvGrpSpPr>
            <a:grpSpLocks/>
          </p:cNvGrpSpPr>
          <p:nvPr/>
        </p:nvGrpSpPr>
        <p:grpSpPr bwMode="auto">
          <a:xfrm>
            <a:off x="1581150" y="914400"/>
            <a:ext cx="2076450" cy="6169025"/>
            <a:chOff x="838" y="576"/>
            <a:chExt cx="1308" cy="3886"/>
          </a:xfrm>
        </p:grpSpPr>
        <p:sp>
          <p:nvSpPr>
            <p:cNvPr id="3799077" name="Text Box 37"/>
            <p:cNvSpPr txBox="1">
              <a:spLocks noChangeAspect="1" noChangeArrowheads="1"/>
            </p:cNvSpPr>
            <p:nvPr/>
          </p:nvSpPr>
          <p:spPr bwMode="auto">
            <a:xfrm>
              <a:off x="838" y="576"/>
              <a:ext cx="673" cy="404"/>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b="1" smtClean="0">
                  <a:solidFill>
                    <a:srgbClr val="00FFFF"/>
                  </a:solidFill>
                  <a:latin typeface="+mn-lt"/>
                  <a:cs typeface="Times New Roman" charset="0"/>
                </a:rPr>
                <a:t>Temp.</a:t>
              </a:r>
            </a:p>
            <a:p>
              <a:pPr algn="l" eaLnBrk="0" hangingPunct="0"/>
              <a:r>
                <a:rPr lang="en-US" altLang="ja-JP" sz="1800" b="1" smtClean="0">
                  <a:solidFill>
                    <a:srgbClr val="00FFFF"/>
                  </a:solidFill>
                  <a:latin typeface="+mn-lt"/>
                  <a:cs typeface="Times New Roman" charset="0"/>
                </a:rPr>
                <a:t>    (</a:t>
              </a:r>
              <a:r>
                <a:rPr lang="en-US" altLang="ja-JP" sz="1800" b="1" i="1" baseline="30000" smtClean="0">
                  <a:solidFill>
                    <a:srgbClr val="00FFFF"/>
                  </a:solidFill>
                  <a:latin typeface="+mn-lt"/>
                  <a:cs typeface="Times New Roman" charset="0"/>
                </a:rPr>
                <a:t>o</a:t>
              </a:r>
              <a:r>
                <a:rPr lang="en-US" altLang="ja-JP" sz="1800" b="1" i="1" smtClean="0">
                  <a:solidFill>
                    <a:srgbClr val="00FFFF"/>
                  </a:solidFill>
                  <a:latin typeface="+mn-lt"/>
                  <a:cs typeface="Times New Roman" charset="0"/>
                </a:rPr>
                <a:t>K</a:t>
              </a:r>
              <a:r>
                <a:rPr lang="en-US" altLang="ja-JP" sz="1800" b="1" smtClean="0">
                  <a:solidFill>
                    <a:srgbClr val="00FFFF"/>
                  </a:solidFill>
                  <a:latin typeface="+mn-lt"/>
                  <a:cs typeface="Times New Roman" charset="0"/>
                </a:rPr>
                <a:t>)</a:t>
              </a:r>
              <a:endParaRPr lang="en-US" altLang="ja-JP" sz="1800" b="1" i="1" smtClean="0">
                <a:solidFill>
                  <a:srgbClr val="00FFFF"/>
                </a:solidFill>
                <a:latin typeface="+mn-lt"/>
                <a:cs typeface="Times New Roman" charset="0"/>
              </a:endParaRPr>
            </a:p>
          </p:txBody>
        </p:sp>
        <p:sp>
          <p:nvSpPr>
            <p:cNvPr id="3799078" name="Line 38"/>
            <p:cNvSpPr>
              <a:spLocks noChangeAspect="1" noChangeShapeType="1"/>
            </p:cNvSpPr>
            <p:nvPr/>
          </p:nvSpPr>
          <p:spPr bwMode="auto">
            <a:xfrm flipH="1">
              <a:off x="1219" y="832"/>
              <a:ext cx="1"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b="1" smtClean="0">
                <a:solidFill>
                  <a:srgbClr val="000000"/>
                </a:solidFill>
                <a:latin typeface="+mn-lt"/>
              </a:endParaRPr>
            </a:p>
          </p:txBody>
        </p:sp>
        <p:sp>
          <p:nvSpPr>
            <p:cNvPr id="3799079" name="Line 39"/>
            <p:cNvSpPr>
              <a:spLocks noChangeAspect="1" noChangeShapeType="1"/>
            </p:cNvSpPr>
            <p:nvPr/>
          </p:nvSpPr>
          <p:spPr bwMode="auto">
            <a:xfrm>
              <a:off x="1344" y="1125"/>
              <a:ext cx="82"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b="1" smtClean="0">
                <a:solidFill>
                  <a:srgbClr val="000000"/>
                </a:solidFill>
                <a:latin typeface="+mn-lt"/>
              </a:endParaRPr>
            </a:p>
          </p:txBody>
        </p:sp>
        <p:sp>
          <p:nvSpPr>
            <p:cNvPr id="3799080" name="Line 40"/>
            <p:cNvSpPr>
              <a:spLocks noChangeAspect="1" noChangeShapeType="1"/>
            </p:cNvSpPr>
            <p:nvPr/>
          </p:nvSpPr>
          <p:spPr bwMode="auto">
            <a:xfrm>
              <a:off x="1341" y="838"/>
              <a:ext cx="4" cy="3518"/>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b="1" smtClean="0">
                <a:solidFill>
                  <a:srgbClr val="000000"/>
                </a:solidFill>
                <a:latin typeface="+mn-lt"/>
              </a:endParaRPr>
            </a:p>
          </p:txBody>
        </p:sp>
        <p:sp>
          <p:nvSpPr>
            <p:cNvPr id="3799081" name="Line 41"/>
            <p:cNvSpPr>
              <a:spLocks noChangeAspect="1" noChangeShapeType="1"/>
            </p:cNvSpPr>
            <p:nvPr/>
          </p:nvSpPr>
          <p:spPr bwMode="auto">
            <a:xfrm>
              <a:off x="1355" y="1437"/>
              <a:ext cx="83"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b="1" smtClean="0">
                <a:solidFill>
                  <a:srgbClr val="000000"/>
                </a:solidFill>
                <a:latin typeface="+mn-lt"/>
              </a:endParaRPr>
            </a:p>
          </p:txBody>
        </p:sp>
        <p:sp>
          <p:nvSpPr>
            <p:cNvPr id="3799082" name="Line 42"/>
            <p:cNvSpPr>
              <a:spLocks noChangeAspect="1" noChangeShapeType="1"/>
            </p:cNvSpPr>
            <p:nvPr/>
          </p:nvSpPr>
          <p:spPr bwMode="auto">
            <a:xfrm>
              <a:off x="1356" y="1748"/>
              <a:ext cx="82" cy="0"/>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b="1" smtClean="0">
                <a:solidFill>
                  <a:srgbClr val="000000"/>
                </a:solidFill>
                <a:latin typeface="+mn-lt"/>
              </a:endParaRPr>
            </a:p>
          </p:txBody>
        </p:sp>
        <p:sp>
          <p:nvSpPr>
            <p:cNvPr id="3799083" name="Line 43"/>
            <p:cNvSpPr>
              <a:spLocks noChangeAspect="1" noChangeShapeType="1"/>
            </p:cNvSpPr>
            <p:nvPr/>
          </p:nvSpPr>
          <p:spPr bwMode="auto">
            <a:xfrm>
              <a:off x="1349" y="2062"/>
              <a:ext cx="83"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b="1" smtClean="0">
                <a:solidFill>
                  <a:srgbClr val="000000"/>
                </a:solidFill>
                <a:latin typeface="+mn-lt"/>
              </a:endParaRPr>
            </a:p>
          </p:txBody>
        </p:sp>
        <p:sp>
          <p:nvSpPr>
            <p:cNvPr id="3799084" name="Line 44"/>
            <p:cNvSpPr>
              <a:spLocks noChangeAspect="1" noChangeShapeType="1"/>
            </p:cNvSpPr>
            <p:nvPr/>
          </p:nvSpPr>
          <p:spPr bwMode="auto">
            <a:xfrm>
              <a:off x="1354" y="2379"/>
              <a:ext cx="81" cy="2"/>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b="1" smtClean="0">
                <a:solidFill>
                  <a:srgbClr val="000000"/>
                </a:solidFill>
                <a:latin typeface="+mn-lt"/>
              </a:endParaRPr>
            </a:p>
          </p:txBody>
        </p:sp>
        <p:sp>
          <p:nvSpPr>
            <p:cNvPr id="3799085" name="Line 45"/>
            <p:cNvSpPr>
              <a:spLocks noChangeAspect="1" noChangeShapeType="1"/>
            </p:cNvSpPr>
            <p:nvPr/>
          </p:nvSpPr>
          <p:spPr bwMode="auto">
            <a:xfrm>
              <a:off x="1349" y="2700"/>
              <a:ext cx="81"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b="1" smtClean="0">
                <a:solidFill>
                  <a:srgbClr val="000000"/>
                </a:solidFill>
                <a:latin typeface="+mn-lt"/>
              </a:endParaRPr>
            </a:p>
          </p:txBody>
        </p:sp>
        <p:sp>
          <p:nvSpPr>
            <p:cNvPr id="3799086" name="Line 46"/>
            <p:cNvSpPr>
              <a:spLocks noChangeAspect="1" noChangeShapeType="1"/>
            </p:cNvSpPr>
            <p:nvPr/>
          </p:nvSpPr>
          <p:spPr bwMode="auto">
            <a:xfrm>
              <a:off x="1355" y="3005"/>
              <a:ext cx="81"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b="1" smtClean="0">
                <a:solidFill>
                  <a:srgbClr val="000000"/>
                </a:solidFill>
                <a:latin typeface="+mn-lt"/>
              </a:endParaRPr>
            </a:p>
          </p:txBody>
        </p:sp>
        <p:sp>
          <p:nvSpPr>
            <p:cNvPr id="3799087" name="Line 47"/>
            <p:cNvSpPr>
              <a:spLocks noChangeAspect="1" noChangeShapeType="1"/>
            </p:cNvSpPr>
            <p:nvPr/>
          </p:nvSpPr>
          <p:spPr bwMode="auto">
            <a:xfrm>
              <a:off x="1355" y="3314"/>
              <a:ext cx="83"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b="1" smtClean="0">
                <a:solidFill>
                  <a:srgbClr val="000000"/>
                </a:solidFill>
                <a:latin typeface="+mn-lt"/>
              </a:endParaRPr>
            </a:p>
          </p:txBody>
        </p:sp>
        <p:sp>
          <p:nvSpPr>
            <p:cNvPr id="3799088" name="Line 48"/>
            <p:cNvSpPr>
              <a:spLocks noChangeAspect="1" noChangeShapeType="1"/>
            </p:cNvSpPr>
            <p:nvPr/>
          </p:nvSpPr>
          <p:spPr bwMode="auto">
            <a:xfrm>
              <a:off x="1349" y="3621"/>
              <a:ext cx="81"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b="1" smtClean="0">
                <a:solidFill>
                  <a:srgbClr val="000000"/>
                </a:solidFill>
                <a:latin typeface="+mn-lt"/>
              </a:endParaRPr>
            </a:p>
          </p:txBody>
        </p:sp>
        <p:sp>
          <p:nvSpPr>
            <p:cNvPr id="3799089" name="Line 49"/>
            <p:cNvSpPr>
              <a:spLocks noChangeAspect="1" noChangeShapeType="1"/>
            </p:cNvSpPr>
            <p:nvPr/>
          </p:nvSpPr>
          <p:spPr bwMode="auto">
            <a:xfrm>
              <a:off x="1351" y="3957"/>
              <a:ext cx="82" cy="2"/>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b="1" smtClean="0">
                <a:solidFill>
                  <a:srgbClr val="000000"/>
                </a:solidFill>
                <a:latin typeface="+mn-lt"/>
              </a:endParaRPr>
            </a:p>
          </p:txBody>
        </p:sp>
        <p:sp>
          <p:nvSpPr>
            <p:cNvPr id="3799090" name="Line 50"/>
            <p:cNvSpPr>
              <a:spLocks noChangeAspect="1" noChangeShapeType="1"/>
            </p:cNvSpPr>
            <p:nvPr/>
          </p:nvSpPr>
          <p:spPr bwMode="auto">
            <a:xfrm>
              <a:off x="1355" y="4255"/>
              <a:ext cx="83"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b="1" smtClean="0">
                <a:solidFill>
                  <a:srgbClr val="000000"/>
                </a:solidFill>
                <a:latin typeface="+mn-lt"/>
              </a:endParaRPr>
            </a:p>
          </p:txBody>
        </p:sp>
        <p:sp>
          <p:nvSpPr>
            <p:cNvPr id="3799091" name="Line 51"/>
            <p:cNvSpPr>
              <a:spLocks noChangeAspect="1" noChangeShapeType="1"/>
            </p:cNvSpPr>
            <p:nvPr/>
          </p:nvSpPr>
          <p:spPr bwMode="auto">
            <a:xfrm>
              <a:off x="1270" y="1177"/>
              <a:ext cx="81"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b="1" smtClean="0">
                <a:solidFill>
                  <a:srgbClr val="000000"/>
                </a:solidFill>
                <a:latin typeface="+mn-lt"/>
              </a:endParaRPr>
            </a:p>
          </p:txBody>
        </p:sp>
        <p:sp>
          <p:nvSpPr>
            <p:cNvPr id="3799092" name="Line 52"/>
            <p:cNvSpPr>
              <a:spLocks noChangeAspect="1" noChangeShapeType="1"/>
            </p:cNvSpPr>
            <p:nvPr/>
          </p:nvSpPr>
          <p:spPr bwMode="auto">
            <a:xfrm>
              <a:off x="1263" y="1701"/>
              <a:ext cx="81"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b="1" smtClean="0">
                <a:solidFill>
                  <a:srgbClr val="000000"/>
                </a:solidFill>
                <a:latin typeface="+mn-lt"/>
              </a:endParaRPr>
            </a:p>
          </p:txBody>
        </p:sp>
        <p:sp>
          <p:nvSpPr>
            <p:cNvPr id="3799093" name="Line 53"/>
            <p:cNvSpPr>
              <a:spLocks noChangeAspect="1" noChangeShapeType="1"/>
            </p:cNvSpPr>
            <p:nvPr/>
          </p:nvSpPr>
          <p:spPr bwMode="auto">
            <a:xfrm>
              <a:off x="1267" y="2225"/>
              <a:ext cx="82"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b="1" smtClean="0">
                <a:solidFill>
                  <a:srgbClr val="000000"/>
                </a:solidFill>
                <a:latin typeface="+mn-lt"/>
              </a:endParaRPr>
            </a:p>
          </p:txBody>
        </p:sp>
        <p:sp>
          <p:nvSpPr>
            <p:cNvPr id="3799094" name="Line 54"/>
            <p:cNvSpPr>
              <a:spLocks noChangeAspect="1" noChangeShapeType="1"/>
            </p:cNvSpPr>
            <p:nvPr/>
          </p:nvSpPr>
          <p:spPr bwMode="auto">
            <a:xfrm>
              <a:off x="1263" y="2744"/>
              <a:ext cx="81"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b="1" smtClean="0">
                <a:solidFill>
                  <a:srgbClr val="000000"/>
                </a:solidFill>
                <a:latin typeface="+mn-lt"/>
              </a:endParaRPr>
            </a:p>
          </p:txBody>
        </p:sp>
        <p:sp>
          <p:nvSpPr>
            <p:cNvPr id="3799095" name="Line 55"/>
            <p:cNvSpPr>
              <a:spLocks noChangeAspect="1" noChangeShapeType="1"/>
            </p:cNvSpPr>
            <p:nvPr/>
          </p:nvSpPr>
          <p:spPr bwMode="auto">
            <a:xfrm>
              <a:off x="1258" y="3265"/>
              <a:ext cx="82" cy="2"/>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b="1" smtClean="0">
                <a:solidFill>
                  <a:srgbClr val="000000"/>
                </a:solidFill>
                <a:latin typeface="+mn-lt"/>
              </a:endParaRPr>
            </a:p>
          </p:txBody>
        </p:sp>
        <p:sp>
          <p:nvSpPr>
            <p:cNvPr id="3799096" name="Line 56"/>
            <p:cNvSpPr>
              <a:spLocks noChangeAspect="1" noChangeShapeType="1"/>
            </p:cNvSpPr>
            <p:nvPr/>
          </p:nvSpPr>
          <p:spPr bwMode="auto">
            <a:xfrm>
              <a:off x="1260" y="3792"/>
              <a:ext cx="81" cy="2"/>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b="1" smtClean="0">
                <a:solidFill>
                  <a:srgbClr val="000000"/>
                </a:solidFill>
                <a:latin typeface="+mn-lt"/>
              </a:endParaRPr>
            </a:p>
          </p:txBody>
        </p:sp>
        <p:sp>
          <p:nvSpPr>
            <p:cNvPr id="3799097" name="Line 57"/>
            <p:cNvSpPr>
              <a:spLocks noChangeAspect="1" noChangeShapeType="1"/>
            </p:cNvSpPr>
            <p:nvPr/>
          </p:nvSpPr>
          <p:spPr bwMode="auto">
            <a:xfrm>
              <a:off x="1263" y="4321"/>
              <a:ext cx="81" cy="0"/>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b="1" smtClean="0">
                <a:solidFill>
                  <a:srgbClr val="000000"/>
                </a:solidFill>
                <a:latin typeface="+mn-lt"/>
              </a:endParaRPr>
            </a:p>
          </p:txBody>
        </p:sp>
        <p:sp>
          <p:nvSpPr>
            <p:cNvPr id="3799098" name="Text Box 58"/>
            <p:cNvSpPr txBox="1">
              <a:spLocks noChangeAspect="1" noChangeArrowheads="1"/>
            </p:cNvSpPr>
            <p:nvPr/>
          </p:nvSpPr>
          <p:spPr bwMode="auto">
            <a:xfrm>
              <a:off x="1403" y="1048"/>
              <a:ext cx="743"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b="1" smtClean="0">
                  <a:solidFill>
                    <a:srgbClr val="0000FF"/>
                  </a:solidFill>
                  <a:latin typeface="+mn-lt"/>
                  <a:cs typeface="Times New Roman" charset="0"/>
                </a:rPr>
                <a:t>10</a:t>
              </a:r>
              <a:r>
                <a:rPr lang="en-US" altLang="ja-JP" sz="1800" b="1" baseline="30000" smtClean="0">
                  <a:solidFill>
                    <a:srgbClr val="0000FF"/>
                  </a:solidFill>
                  <a:latin typeface="+mn-lt"/>
                  <a:cs typeface="Times New Roman" charset="0"/>
                </a:rPr>
                <a:t>18</a:t>
              </a:r>
              <a:endParaRPr lang="en-US" altLang="ja-JP" sz="1800" b="1" i="1" smtClean="0">
                <a:solidFill>
                  <a:srgbClr val="0000FF"/>
                </a:solidFill>
                <a:latin typeface="+mn-lt"/>
                <a:cs typeface="Times New Roman" charset="0"/>
              </a:endParaRPr>
            </a:p>
          </p:txBody>
        </p:sp>
        <p:sp>
          <p:nvSpPr>
            <p:cNvPr id="3799099" name="Text Box 59"/>
            <p:cNvSpPr txBox="1">
              <a:spLocks noChangeAspect="1" noChangeArrowheads="1"/>
            </p:cNvSpPr>
            <p:nvPr/>
          </p:nvSpPr>
          <p:spPr bwMode="auto">
            <a:xfrm>
              <a:off x="1432" y="1352"/>
              <a:ext cx="451"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b="1" smtClean="0">
                  <a:solidFill>
                    <a:srgbClr val="0000FF"/>
                  </a:solidFill>
                  <a:latin typeface="+mn-lt"/>
                  <a:cs typeface="Times New Roman" charset="0"/>
                </a:rPr>
                <a:t>10</a:t>
              </a:r>
              <a:r>
                <a:rPr lang="en-US" altLang="ja-JP" sz="1800" b="1" baseline="30000" smtClean="0">
                  <a:solidFill>
                    <a:srgbClr val="0000FF"/>
                  </a:solidFill>
                  <a:latin typeface="+mn-lt"/>
                  <a:cs typeface="Times New Roman" charset="0"/>
                </a:rPr>
                <a:t>15</a:t>
              </a:r>
              <a:endParaRPr lang="en-US" altLang="ja-JP" sz="1800" b="1" i="1" smtClean="0">
                <a:solidFill>
                  <a:srgbClr val="0000FF"/>
                </a:solidFill>
                <a:latin typeface="+mn-lt"/>
                <a:cs typeface="Times New Roman" charset="0"/>
              </a:endParaRPr>
            </a:p>
          </p:txBody>
        </p:sp>
        <p:sp>
          <p:nvSpPr>
            <p:cNvPr id="3799100" name="Text Box 60"/>
            <p:cNvSpPr txBox="1">
              <a:spLocks noChangeAspect="1" noChangeArrowheads="1"/>
            </p:cNvSpPr>
            <p:nvPr/>
          </p:nvSpPr>
          <p:spPr bwMode="auto">
            <a:xfrm>
              <a:off x="1431" y="1667"/>
              <a:ext cx="448"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b="1" smtClean="0">
                  <a:solidFill>
                    <a:srgbClr val="0000FF"/>
                  </a:solidFill>
                  <a:latin typeface="+mn-lt"/>
                  <a:cs typeface="Times New Roman" charset="0"/>
                </a:rPr>
                <a:t>10</a:t>
              </a:r>
              <a:r>
                <a:rPr lang="en-US" altLang="ja-JP" sz="1800" b="1" baseline="30000" smtClean="0">
                  <a:solidFill>
                    <a:srgbClr val="0000FF"/>
                  </a:solidFill>
                  <a:latin typeface="+mn-lt"/>
                  <a:cs typeface="Times New Roman" charset="0"/>
                </a:rPr>
                <a:t>12</a:t>
              </a:r>
              <a:endParaRPr lang="en-US" altLang="ja-JP" sz="1800" b="1" i="1" smtClean="0">
                <a:solidFill>
                  <a:srgbClr val="0000FF"/>
                </a:solidFill>
                <a:latin typeface="+mn-lt"/>
                <a:cs typeface="Times New Roman" charset="0"/>
              </a:endParaRPr>
            </a:p>
          </p:txBody>
        </p:sp>
        <p:sp>
          <p:nvSpPr>
            <p:cNvPr id="3799101" name="Text Box 61"/>
            <p:cNvSpPr txBox="1">
              <a:spLocks noChangeAspect="1" noChangeArrowheads="1"/>
            </p:cNvSpPr>
            <p:nvPr/>
          </p:nvSpPr>
          <p:spPr bwMode="auto">
            <a:xfrm>
              <a:off x="1432" y="1976"/>
              <a:ext cx="451"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b="1" smtClean="0">
                  <a:solidFill>
                    <a:srgbClr val="0000FF"/>
                  </a:solidFill>
                  <a:latin typeface="+mn-lt"/>
                  <a:cs typeface="Times New Roman" charset="0"/>
                </a:rPr>
                <a:t>10</a:t>
              </a:r>
              <a:r>
                <a:rPr lang="en-US" altLang="ja-JP" sz="1800" b="1" baseline="30000" smtClean="0">
                  <a:solidFill>
                    <a:srgbClr val="0000FF"/>
                  </a:solidFill>
                  <a:latin typeface="+mn-lt"/>
                  <a:cs typeface="Times New Roman" charset="0"/>
                </a:rPr>
                <a:t>9</a:t>
              </a:r>
              <a:endParaRPr lang="en-US" altLang="ja-JP" sz="1800" b="1" i="1" smtClean="0">
                <a:solidFill>
                  <a:srgbClr val="0000FF"/>
                </a:solidFill>
                <a:latin typeface="+mn-lt"/>
                <a:cs typeface="Times New Roman" charset="0"/>
              </a:endParaRPr>
            </a:p>
          </p:txBody>
        </p:sp>
        <p:sp>
          <p:nvSpPr>
            <p:cNvPr id="3799102" name="Text Box 62"/>
            <p:cNvSpPr txBox="1">
              <a:spLocks noChangeAspect="1" noChangeArrowheads="1"/>
            </p:cNvSpPr>
            <p:nvPr/>
          </p:nvSpPr>
          <p:spPr bwMode="auto">
            <a:xfrm>
              <a:off x="1431" y="2296"/>
              <a:ext cx="632"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b="1" smtClean="0">
                  <a:solidFill>
                    <a:srgbClr val="0000FF"/>
                  </a:solidFill>
                  <a:latin typeface="+mn-lt"/>
                  <a:cs typeface="Times New Roman" charset="0"/>
                </a:rPr>
                <a:t>1</a:t>
              </a:r>
              <a:r>
                <a:rPr lang="en-US" altLang="ja-JP" sz="1800" b="1" i="1" smtClean="0">
                  <a:solidFill>
                    <a:srgbClr val="0000FF"/>
                  </a:solidFill>
                  <a:latin typeface="+mn-lt"/>
                  <a:cs typeface="Times New Roman" charset="0"/>
                </a:rPr>
                <a:t>PeV</a:t>
              </a:r>
            </a:p>
          </p:txBody>
        </p:sp>
        <p:sp>
          <p:nvSpPr>
            <p:cNvPr id="3799103" name="Text Box 63"/>
            <p:cNvSpPr txBox="1">
              <a:spLocks noChangeAspect="1" noChangeArrowheads="1"/>
            </p:cNvSpPr>
            <p:nvPr/>
          </p:nvSpPr>
          <p:spPr bwMode="auto">
            <a:xfrm>
              <a:off x="1443" y="2615"/>
              <a:ext cx="579"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b="1" smtClean="0">
                  <a:solidFill>
                    <a:srgbClr val="0000FF"/>
                  </a:solidFill>
                  <a:latin typeface="+mn-lt"/>
                  <a:cs typeface="Times New Roman" charset="0"/>
                </a:rPr>
                <a:t>1</a:t>
              </a:r>
              <a:r>
                <a:rPr lang="en-US" altLang="ja-JP" sz="1800" b="1" i="1" smtClean="0">
                  <a:solidFill>
                    <a:srgbClr val="0000FF"/>
                  </a:solidFill>
                  <a:latin typeface="+mn-lt"/>
                  <a:cs typeface="Times New Roman" charset="0"/>
                </a:rPr>
                <a:t>TeV</a:t>
              </a:r>
            </a:p>
          </p:txBody>
        </p:sp>
        <p:sp>
          <p:nvSpPr>
            <p:cNvPr id="3799104" name="Text Box 64"/>
            <p:cNvSpPr txBox="1">
              <a:spLocks noChangeAspect="1" noChangeArrowheads="1"/>
            </p:cNvSpPr>
            <p:nvPr/>
          </p:nvSpPr>
          <p:spPr bwMode="auto">
            <a:xfrm>
              <a:off x="1437" y="2927"/>
              <a:ext cx="608"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b="1" smtClean="0">
                  <a:solidFill>
                    <a:srgbClr val="0000FF"/>
                  </a:solidFill>
                  <a:latin typeface="+mn-lt"/>
                  <a:cs typeface="Times New Roman" charset="0"/>
                </a:rPr>
                <a:t>1</a:t>
              </a:r>
              <a:r>
                <a:rPr lang="en-US" altLang="ja-JP" sz="1800" b="1" i="1" smtClean="0">
                  <a:solidFill>
                    <a:srgbClr val="0000FF"/>
                  </a:solidFill>
                  <a:latin typeface="+mn-lt"/>
                  <a:cs typeface="Times New Roman" charset="0"/>
                </a:rPr>
                <a:t>GeV</a:t>
              </a:r>
            </a:p>
          </p:txBody>
        </p:sp>
        <p:sp>
          <p:nvSpPr>
            <p:cNvPr id="3799105" name="Text Box 65"/>
            <p:cNvSpPr txBox="1">
              <a:spLocks noChangeAspect="1" noChangeArrowheads="1"/>
            </p:cNvSpPr>
            <p:nvPr/>
          </p:nvSpPr>
          <p:spPr bwMode="auto">
            <a:xfrm>
              <a:off x="1443" y="3238"/>
              <a:ext cx="586"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b="1" smtClean="0">
                  <a:solidFill>
                    <a:srgbClr val="0000FF"/>
                  </a:solidFill>
                  <a:latin typeface="+mn-lt"/>
                  <a:cs typeface="Times New Roman" charset="0"/>
                </a:rPr>
                <a:t>1</a:t>
              </a:r>
              <a:r>
                <a:rPr lang="en-US" altLang="ja-JP" sz="1800" b="1" i="1" smtClean="0">
                  <a:solidFill>
                    <a:srgbClr val="0000FF"/>
                  </a:solidFill>
                  <a:latin typeface="+mn-lt"/>
                  <a:cs typeface="Times New Roman" charset="0"/>
                </a:rPr>
                <a:t>MeV</a:t>
              </a:r>
            </a:p>
          </p:txBody>
        </p:sp>
        <p:sp>
          <p:nvSpPr>
            <p:cNvPr id="3799106" name="Text Box 66"/>
            <p:cNvSpPr txBox="1">
              <a:spLocks noChangeAspect="1" noChangeArrowheads="1"/>
            </p:cNvSpPr>
            <p:nvPr/>
          </p:nvSpPr>
          <p:spPr bwMode="auto">
            <a:xfrm>
              <a:off x="1432" y="3550"/>
              <a:ext cx="601"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b="1" smtClean="0">
                  <a:solidFill>
                    <a:srgbClr val="0000FF"/>
                  </a:solidFill>
                  <a:latin typeface="+mn-lt"/>
                  <a:cs typeface="Times New Roman" charset="0"/>
                </a:rPr>
                <a:t>1</a:t>
              </a:r>
              <a:r>
                <a:rPr lang="en-US" altLang="ja-JP" sz="1800" b="1" i="1" smtClean="0">
                  <a:solidFill>
                    <a:srgbClr val="0000FF"/>
                  </a:solidFill>
                  <a:latin typeface="+mn-lt"/>
                  <a:cs typeface="Times New Roman" charset="0"/>
                </a:rPr>
                <a:t>KeV</a:t>
              </a:r>
            </a:p>
          </p:txBody>
        </p:sp>
        <p:sp>
          <p:nvSpPr>
            <p:cNvPr id="3799107" name="Text Box 67"/>
            <p:cNvSpPr txBox="1">
              <a:spLocks noChangeAspect="1" noChangeArrowheads="1"/>
            </p:cNvSpPr>
            <p:nvPr/>
          </p:nvSpPr>
          <p:spPr bwMode="auto">
            <a:xfrm>
              <a:off x="1443" y="3896"/>
              <a:ext cx="572"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b="1" smtClean="0">
                  <a:solidFill>
                    <a:srgbClr val="0000FF"/>
                  </a:solidFill>
                  <a:latin typeface="+mn-lt"/>
                  <a:cs typeface="Times New Roman" charset="0"/>
                </a:rPr>
                <a:t>1</a:t>
              </a:r>
              <a:r>
                <a:rPr lang="en-US" altLang="ja-JP" sz="1800" b="1" i="1" smtClean="0">
                  <a:solidFill>
                    <a:srgbClr val="0000FF"/>
                  </a:solidFill>
                  <a:latin typeface="+mn-lt"/>
                  <a:cs typeface="Times New Roman" charset="0"/>
                </a:rPr>
                <a:t>eV</a:t>
              </a:r>
            </a:p>
          </p:txBody>
        </p:sp>
        <p:sp>
          <p:nvSpPr>
            <p:cNvPr id="3799108" name="Text Box 68"/>
            <p:cNvSpPr txBox="1">
              <a:spLocks noChangeAspect="1" noChangeArrowheads="1"/>
            </p:cNvSpPr>
            <p:nvPr/>
          </p:nvSpPr>
          <p:spPr bwMode="auto">
            <a:xfrm>
              <a:off x="936" y="1110"/>
              <a:ext cx="467"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b="1" smtClean="0">
                  <a:solidFill>
                    <a:srgbClr val="00FFFF"/>
                  </a:solidFill>
                  <a:latin typeface="+mn-lt"/>
                  <a:cs typeface="Times New Roman" charset="0"/>
                </a:rPr>
                <a:t>10</a:t>
              </a:r>
              <a:r>
                <a:rPr lang="en-US" altLang="ja-JP" sz="1800" b="1" baseline="30000" smtClean="0">
                  <a:solidFill>
                    <a:srgbClr val="00FFFF"/>
                  </a:solidFill>
                  <a:latin typeface="+mn-lt"/>
                  <a:cs typeface="Times New Roman" charset="0"/>
                </a:rPr>
                <a:t>30</a:t>
              </a:r>
              <a:endParaRPr lang="en-US" altLang="ja-JP" sz="1800" b="1" i="1" smtClean="0">
                <a:solidFill>
                  <a:srgbClr val="00FFFF"/>
                </a:solidFill>
                <a:latin typeface="+mn-lt"/>
                <a:cs typeface="Times New Roman" charset="0"/>
              </a:endParaRPr>
            </a:p>
          </p:txBody>
        </p:sp>
        <p:sp>
          <p:nvSpPr>
            <p:cNvPr id="3799109" name="Text Box 69"/>
            <p:cNvSpPr txBox="1">
              <a:spLocks noChangeAspect="1" noChangeArrowheads="1"/>
            </p:cNvSpPr>
            <p:nvPr/>
          </p:nvSpPr>
          <p:spPr bwMode="auto">
            <a:xfrm>
              <a:off x="945" y="1610"/>
              <a:ext cx="458"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b="1" smtClean="0">
                  <a:solidFill>
                    <a:srgbClr val="00FFFF"/>
                  </a:solidFill>
                  <a:latin typeface="+mn-lt"/>
                  <a:cs typeface="Times New Roman" charset="0"/>
                </a:rPr>
                <a:t>10</a:t>
              </a:r>
              <a:r>
                <a:rPr lang="en-US" altLang="ja-JP" sz="1800" b="1" baseline="30000" smtClean="0">
                  <a:solidFill>
                    <a:srgbClr val="00FFFF"/>
                  </a:solidFill>
                  <a:latin typeface="+mn-lt"/>
                  <a:cs typeface="Times New Roman" charset="0"/>
                </a:rPr>
                <a:t>25</a:t>
              </a:r>
              <a:endParaRPr lang="en-US" altLang="ja-JP" sz="1800" b="1" i="1" smtClean="0">
                <a:solidFill>
                  <a:srgbClr val="00FFFF"/>
                </a:solidFill>
                <a:latin typeface="+mn-lt"/>
                <a:cs typeface="Times New Roman" charset="0"/>
              </a:endParaRPr>
            </a:p>
          </p:txBody>
        </p:sp>
        <p:sp>
          <p:nvSpPr>
            <p:cNvPr id="3799110" name="Text Box 70"/>
            <p:cNvSpPr txBox="1">
              <a:spLocks noChangeAspect="1" noChangeArrowheads="1"/>
            </p:cNvSpPr>
            <p:nvPr/>
          </p:nvSpPr>
          <p:spPr bwMode="auto">
            <a:xfrm>
              <a:off x="945" y="2151"/>
              <a:ext cx="458"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b="1" smtClean="0">
                  <a:solidFill>
                    <a:srgbClr val="00FFFF"/>
                  </a:solidFill>
                  <a:latin typeface="+mn-lt"/>
                  <a:cs typeface="Times New Roman" charset="0"/>
                </a:rPr>
                <a:t>10</a:t>
              </a:r>
              <a:r>
                <a:rPr lang="en-US" altLang="ja-JP" sz="1800" b="1" baseline="30000" smtClean="0">
                  <a:solidFill>
                    <a:srgbClr val="00FFFF"/>
                  </a:solidFill>
                  <a:latin typeface="+mn-lt"/>
                  <a:cs typeface="Times New Roman" charset="0"/>
                </a:rPr>
                <a:t>20</a:t>
              </a:r>
              <a:endParaRPr lang="en-US" altLang="ja-JP" sz="1800" b="1" i="1" smtClean="0">
                <a:solidFill>
                  <a:srgbClr val="00FFFF"/>
                </a:solidFill>
                <a:latin typeface="+mn-lt"/>
                <a:cs typeface="Times New Roman" charset="0"/>
              </a:endParaRPr>
            </a:p>
          </p:txBody>
        </p:sp>
        <p:sp>
          <p:nvSpPr>
            <p:cNvPr id="3799111" name="Text Box 71"/>
            <p:cNvSpPr txBox="1">
              <a:spLocks noChangeAspect="1" noChangeArrowheads="1"/>
            </p:cNvSpPr>
            <p:nvPr/>
          </p:nvSpPr>
          <p:spPr bwMode="auto">
            <a:xfrm>
              <a:off x="955" y="2670"/>
              <a:ext cx="448"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b="1" smtClean="0">
                  <a:solidFill>
                    <a:srgbClr val="00FFFF"/>
                  </a:solidFill>
                  <a:latin typeface="+mn-lt"/>
                  <a:cs typeface="Times New Roman" charset="0"/>
                </a:rPr>
                <a:t>10</a:t>
              </a:r>
              <a:r>
                <a:rPr lang="en-US" altLang="ja-JP" sz="1800" b="1" baseline="30000" smtClean="0">
                  <a:solidFill>
                    <a:srgbClr val="00FFFF"/>
                  </a:solidFill>
                  <a:latin typeface="+mn-lt"/>
                  <a:cs typeface="Times New Roman" charset="0"/>
                </a:rPr>
                <a:t>15</a:t>
              </a:r>
              <a:endParaRPr lang="en-US" altLang="ja-JP" sz="1800" b="1" i="1" smtClean="0">
                <a:solidFill>
                  <a:srgbClr val="00FFFF"/>
                </a:solidFill>
                <a:latin typeface="+mn-lt"/>
                <a:cs typeface="Times New Roman" charset="0"/>
              </a:endParaRPr>
            </a:p>
          </p:txBody>
        </p:sp>
        <p:sp>
          <p:nvSpPr>
            <p:cNvPr id="3799112" name="Text Box 72"/>
            <p:cNvSpPr txBox="1">
              <a:spLocks noChangeAspect="1" noChangeArrowheads="1"/>
            </p:cNvSpPr>
            <p:nvPr/>
          </p:nvSpPr>
          <p:spPr bwMode="auto">
            <a:xfrm>
              <a:off x="942" y="3188"/>
              <a:ext cx="391"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b="1" smtClean="0">
                  <a:solidFill>
                    <a:srgbClr val="00FFFF"/>
                  </a:solidFill>
                  <a:latin typeface="+mn-lt"/>
                  <a:cs typeface="Times New Roman" charset="0"/>
                </a:rPr>
                <a:t>10</a:t>
              </a:r>
              <a:r>
                <a:rPr lang="en-US" altLang="ja-JP" sz="1800" b="1" baseline="30000" smtClean="0">
                  <a:solidFill>
                    <a:srgbClr val="00FFFF"/>
                  </a:solidFill>
                  <a:latin typeface="+mn-lt"/>
                  <a:cs typeface="Times New Roman" charset="0"/>
                </a:rPr>
                <a:t>10</a:t>
              </a:r>
              <a:endParaRPr lang="en-US" altLang="ja-JP" sz="1800" b="1" i="1" smtClean="0">
                <a:solidFill>
                  <a:srgbClr val="00FFFF"/>
                </a:solidFill>
                <a:latin typeface="+mn-lt"/>
                <a:cs typeface="Times New Roman" charset="0"/>
              </a:endParaRPr>
            </a:p>
          </p:txBody>
        </p:sp>
        <p:sp>
          <p:nvSpPr>
            <p:cNvPr id="3799113" name="Text Box 73"/>
            <p:cNvSpPr txBox="1">
              <a:spLocks noChangeAspect="1" noChangeArrowheads="1"/>
            </p:cNvSpPr>
            <p:nvPr/>
          </p:nvSpPr>
          <p:spPr bwMode="auto">
            <a:xfrm>
              <a:off x="969" y="3707"/>
              <a:ext cx="385"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b="1" smtClean="0">
                  <a:solidFill>
                    <a:srgbClr val="00FFFF"/>
                  </a:solidFill>
                  <a:latin typeface="+mn-lt"/>
                  <a:cs typeface="Times New Roman" charset="0"/>
                </a:rPr>
                <a:t>10</a:t>
              </a:r>
              <a:r>
                <a:rPr lang="en-US" altLang="ja-JP" sz="1800" b="1" baseline="30000" smtClean="0">
                  <a:solidFill>
                    <a:srgbClr val="00FFFF"/>
                  </a:solidFill>
                  <a:latin typeface="+mn-lt"/>
                  <a:cs typeface="Times New Roman" charset="0"/>
                </a:rPr>
                <a:t>5</a:t>
              </a:r>
              <a:endParaRPr lang="en-US" altLang="ja-JP" sz="1800" b="1" i="1" smtClean="0">
                <a:solidFill>
                  <a:srgbClr val="00FFFF"/>
                </a:solidFill>
                <a:latin typeface="+mn-lt"/>
                <a:cs typeface="Times New Roman" charset="0"/>
              </a:endParaRPr>
            </a:p>
          </p:txBody>
        </p:sp>
        <p:sp>
          <p:nvSpPr>
            <p:cNvPr id="3799114" name="Text Box 74"/>
            <p:cNvSpPr txBox="1">
              <a:spLocks noChangeAspect="1" noChangeArrowheads="1"/>
            </p:cNvSpPr>
            <p:nvPr/>
          </p:nvSpPr>
          <p:spPr bwMode="auto">
            <a:xfrm>
              <a:off x="1075" y="4231"/>
              <a:ext cx="244"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b="1" smtClean="0">
                  <a:solidFill>
                    <a:srgbClr val="00FFFF"/>
                  </a:solidFill>
                  <a:latin typeface="+mn-lt"/>
                  <a:cs typeface="Times New Roman" charset="0"/>
                </a:rPr>
                <a:t>1</a:t>
              </a:r>
              <a:endParaRPr lang="en-US" altLang="ja-JP" sz="1800" b="1" i="1" smtClean="0">
                <a:solidFill>
                  <a:srgbClr val="00FFFF"/>
                </a:solidFill>
                <a:latin typeface="+mn-lt"/>
                <a:cs typeface="Times New Roman" charset="0"/>
              </a:endParaRPr>
            </a:p>
          </p:txBody>
        </p:sp>
        <p:sp>
          <p:nvSpPr>
            <p:cNvPr id="3799115" name="Text Box 75"/>
            <p:cNvSpPr txBox="1">
              <a:spLocks noChangeAspect="1" noChangeArrowheads="1"/>
            </p:cNvSpPr>
            <p:nvPr/>
          </p:nvSpPr>
          <p:spPr bwMode="auto">
            <a:xfrm>
              <a:off x="1389" y="577"/>
              <a:ext cx="649" cy="404"/>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b="1" smtClean="0">
                  <a:solidFill>
                    <a:srgbClr val="0000FF"/>
                  </a:solidFill>
                  <a:latin typeface="+mn-lt"/>
                  <a:cs typeface="Times New Roman" charset="0"/>
                </a:rPr>
                <a:t>Energy (G</a:t>
              </a:r>
              <a:r>
                <a:rPr lang="en-US" altLang="ja-JP" sz="1800" b="1" i="1" smtClean="0">
                  <a:solidFill>
                    <a:srgbClr val="0000FF"/>
                  </a:solidFill>
                  <a:latin typeface="+mn-lt"/>
                  <a:cs typeface="Times New Roman" charset="0"/>
                </a:rPr>
                <a:t>eV</a:t>
              </a:r>
              <a:r>
                <a:rPr lang="en-US" altLang="ja-JP" sz="1800" b="1" smtClean="0">
                  <a:solidFill>
                    <a:srgbClr val="0000FF"/>
                  </a:solidFill>
                  <a:latin typeface="+mn-lt"/>
                  <a:cs typeface="Times New Roman" charset="0"/>
                </a:rPr>
                <a:t>)</a:t>
              </a:r>
              <a:endParaRPr lang="en-US" altLang="ja-JP" sz="1800" b="1" i="1" smtClean="0">
                <a:solidFill>
                  <a:srgbClr val="0000FF"/>
                </a:solidFill>
                <a:latin typeface="+mn-lt"/>
                <a:cs typeface="Times New Roman" charset="0"/>
              </a:endParaRPr>
            </a:p>
          </p:txBody>
        </p:sp>
        <p:sp>
          <p:nvSpPr>
            <p:cNvPr id="3799116" name="Text Box 76"/>
            <p:cNvSpPr txBox="1">
              <a:spLocks noChangeAspect="1" noChangeArrowheads="1"/>
            </p:cNvSpPr>
            <p:nvPr/>
          </p:nvSpPr>
          <p:spPr bwMode="auto">
            <a:xfrm>
              <a:off x="1426" y="4164"/>
              <a:ext cx="571"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b="1" smtClean="0">
                  <a:solidFill>
                    <a:srgbClr val="0000FF"/>
                  </a:solidFill>
                  <a:latin typeface="+mn-lt"/>
                  <a:cs typeface="Times New Roman" charset="0"/>
                </a:rPr>
                <a:t>10</a:t>
              </a:r>
              <a:r>
                <a:rPr lang="en-US" altLang="ja-JP" sz="1800" b="1" baseline="30000" smtClean="0">
                  <a:solidFill>
                    <a:srgbClr val="0000FF"/>
                  </a:solidFill>
                  <a:latin typeface="+mn-lt"/>
                  <a:cs typeface="Times New Roman" charset="0"/>
                </a:rPr>
                <a:t>-3</a:t>
              </a:r>
              <a:r>
                <a:rPr lang="en-US" altLang="ja-JP" sz="1800" b="1" i="1" smtClean="0">
                  <a:solidFill>
                    <a:srgbClr val="0000FF"/>
                  </a:solidFill>
                  <a:latin typeface="+mn-lt"/>
                  <a:cs typeface="Times New Roman" charset="0"/>
                </a:rPr>
                <a:t>eV</a:t>
              </a:r>
            </a:p>
          </p:txBody>
        </p:sp>
      </p:grpSp>
      <p:grpSp>
        <p:nvGrpSpPr>
          <p:cNvPr id="3799117" name="Group 77"/>
          <p:cNvGrpSpPr>
            <a:grpSpLocks/>
          </p:cNvGrpSpPr>
          <p:nvPr/>
        </p:nvGrpSpPr>
        <p:grpSpPr bwMode="auto">
          <a:xfrm>
            <a:off x="3113088" y="1444625"/>
            <a:ext cx="1687512" cy="5457825"/>
            <a:chOff x="1793" y="910"/>
            <a:chExt cx="1063" cy="3438"/>
          </a:xfrm>
        </p:grpSpPr>
        <p:sp>
          <p:nvSpPr>
            <p:cNvPr id="3799118" name="Line 78"/>
            <p:cNvSpPr>
              <a:spLocks noChangeAspect="1" noChangeShapeType="1"/>
            </p:cNvSpPr>
            <p:nvPr/>
          </p:nvSpPr>
          <p:spPr bwMode="auto">
            <a:xfrm>
              <a:off x="1968" y="4275"/>
              <a:ext cx="368" cy="1"/>
            </a:xfrm>
            <a:prstGeom prst="line">
              <a:avLst/>
            </a:prstGeom>
            <a:noFill/>
            <a:ln w="38100">
              <a:solidFill>
                <a:srgbClr val="FFCC00"/>
              </a:solidFill>
              <a:prstDash val="sysDot"/>
              <a:round/>
              <a:headEnd type="stealth" w="sm" len="me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b="1" smtClean="0">
                <a:solidFill>
                  <a:srgbClr val="000000"/>
                </a:solidFill>
                <a:latin typeface="+mn-lt"/>
              </a:endParaRPr>
            </a:p>
          </p:txBody>
        </p:sp>
        <p:sp>
          <p:nvSpPr>
            <p:cNvPr id="3799119" name="Line 79"/>
            <p:cNvSpPr>
              <a:spLocks noChangeAspect="1" noChangeShapeType="1"/>
            </p:cNvSpPr>
            <p:nvPr/>
          </p:nvSpPr>
          <p:spPr bwMode="auto">
            <a:xfrm>
              <a:off x="1824" y="1008"/>
              <a:ext cx="432" cy="3"/>
            </a:xfrm>
            <a:prstGeom prst="line">
              <a:avLst/>
            </a:prstGeom>
            <a:noFill/>
            <a:ln w="38100">
              <a:solidFill>
                <a:srgbClr val="FFCC00"/>
              </a:solidFill>
              <a:prstDash val="sysDot"/>
              <a:round/>
              <a:headEnd type="stealth" w="sm" len="me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b="1" smtClean="0">
                <a:solidFill>
                  <a:srgbClr val="000000"/>
                </a:solidFill>
                <a:latin typeface="+mn-lt"/>
              </a:endParaRPr>
            </a:p>
          </p:txBody>
        </p:sp>
        <p:sp>
          <p:nvSpPr>
            <p:cNvPr id="3799120" name="Text Box 80"/>
            <p:cNvSpPr txBox="1">
              <a:spLocks noChangeAspect="1" noChangeArrowheads="1"/>
            </p:cNvSpPr>
            <p:nvPr/>
          </p:nvSpPr>
          <p:spPr bwMode="auto">
            <a:xfrm>
              <a:off x="2256" y="910"/>
              <a:ext cx="600" cy="231"/>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FF00"/>
                  </a:solidFill>
                  <a:miter lim="800000"/>
                  <a:headEnd/>
                  <a:tailEnd type="none" w="lg"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2" tIns="45716" rIns="91432" bIns="45716">
              <a:spAutoFit/>
            </a:bodyPr>
            <a:lstStyle/>
            <a:p>
              <a:pPr algn="l" eaLnBrk="0" hangingPunct="0"/>
              <a:r>
                <a:rPr lang="en-US" altLang="ja-JP" sz="1800" b="1" smtClean="0">
                  <a:solidFill>
                    <a:srgbClr val="33CC33"/>
                  </a:solidFill>
                  <a:latin typeface="+mn-lt"/>
                  <a:cs typeface="Times New Roman" charset="0"/>
                </a:rPr>
                <a:t>Planck</a:t>
              </a:r>
            </a:p>
          </p:txBody>
        </p:sp>
        <p:sp>
          <p:nvSpPr>
            <p:cNvPr id="3799121" name="Line 81"/>
            <p:cNvSpPr>
              <a:spLocks noChangeAspect="1" noChangeShapeType="1"/>
            </p:cNvSpPr>
            <p:nvPr/>
          </p:nvSpPr>
          <p:spPr bwMode="auto">
            <a:xfrm>
              <a:off x="1872" y="2827"/>
              <a:ext cx="384" cy="1"/>
            </a:xfrm>
            <a:prstGeom prst="line">
              <a:avLst/>
            </a:prstGeom>
            <a:noFill/>
            <a:ln w="38100">
              <a:solidFill>
                <a:srgbClr val="FFCC00"/>
              </a:solidFill>
              <a:prstDash val="sysDot"/>
              <a:round/>
              <a:headEnd type="stealth" w="sm" len="me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b="1" smtClean="0">
                <a:solidFill>
                  <a:srgbClr val="000000"/>
                </a:solidFill>
                <a:latin typeface="+mn-lt"/>
              </a:endParaRPr>
            </a:p>
          </p:txBody>
        </p:sp>
        <p:sp>
          <p:nvSpPr>
            <p:cNvPr id="3799122" name="Text Box 82"/>
            <p:cNvSpPr txBox="1">
              <a:spLocks noChangeAspect="1" noChangeArrowheads="1"/>
            </p:cNvSpPr>
            <p:nvPr/>
          </p:nvSpPr>
          <p:spPr bwMode="auto">
            <a:xfrm>
              <a:off x="2304" y="2688"/>
              <a:ext cx="432" cy="231"/>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FF00"/>
                  </a:solidFill>
                  <a:miter lim="800000"/>
                  <a:headEnd/>
                  <a:tailEnd type="none" w="lg"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2" tIns="45716" rIns="91432" bIns="45716">
              <a:spAutoFit/>
            </a:bodyPr>
            <a:lstStyle/>
            <a:p>
              <a:pPr algn="l" eaLnBrk="0" hangingPunct="0"/>
              <a:r>
                <a:rPr lang="en-US" altLang="ja-JP" sz="1800" b="1" smtClean="0">
                  <a:solidFill>
                    <a:srgbClr val="33CC33"/>
                  </a:solidFill>
                  <a:latin typeface="+mn-lt"/>
                  <a:cs typeface="Times New Roman" charset="0"/>
                </a:rPr>
                <a:t>EW</a:t>
              </a:r>
            </a:p>
          </p:txBody>
        </p:sp>
        <p:sp>
          <p:nvSpPr>
            <p:cNvPr id="3799123" name="Text Box 83"/>
            <p:cNvSpPr txBox="1">
              <a:spLocks noChangeAspect="1" noChangeArrowheads="1"/>
            </p:cNvSpPr>
            <p:nvPr/>
          </p:nvSpPr>
          <p:spPr bwMode="auto">
            <a:xfrm>
              <a:off x="2332" y="4117"/>
              <a:ext cx="500" cy="231"/>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FF00"/>
                  </a:solidFill>
                  <a:miter lim="800000"/>
                  <a:headEnd/>
                  <a:tailEnd type="none" w="lg"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2" tIns="45716" rIns="91432" bIns="45716">
              <a:spAutoFit/>
            </a:bodyPr>
            <a:lstStyle/>
            <a:p>
              <a:pPr algn="l" eaLnBrk="0" hangingPunct="0"/>
              <a:r>
                <a:rPr lang="en-US" altLang="ja-JP" sz="1800" b="1" smtClean="0">
                  <a:solidFill>
                    <a:srgbClr val="33CC33"/>
                  </a:solidFill>
                  <a:latin typeface="+mn-lt"/>
                  <a:cs typeface="Times New Roman" charset="0"/>
                </a:rPr>
                <a:t>Now</a:t>
              </a:r>
            </a:p>
          </p:txBody>
        </p:sp>
        <p:sp>
          <p:nvSpPr>
            <p:cNvPr id="3799124" name="Line 84"/>
            <p:cNvSpPr>
              <a:spLocks noChangeAspect="1" noChangeShapeType="1"/>
            </p:cNvSpPr>
            <p:nvPr/>
          </p:nvSpPr>
          <p:spPr bwMode="auto">
            <a:xfrm>
              <a:off x="1793" y="1371"/>
              <a:ext cx="463" cy="1"/>
            </a:xfrm>
            <a:prstGeom prst="line">
              <a:avLst/>
            </a:prstGeom>
            <a:noFill/>
            <a:ln w="38100">
              <a:solidFill>
                <a:srgbClr val="FFCC00"/>
              </a:solidFill>
              <a:prstDash val="sysDot"/>
              <a:round/>
              <a:headEnd type="stealth" w="sm" len="me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b="1" smtClean="0">
                <a:solidFill>
                  <a:srgbClr val="000000"/>
                </a:solidFill>
                <a:latin typeface="+mn-lt"/>
              </a:endParaRPr>
            </a:p>
          </p:txBody>
        </p:sp>
        <p:sp>
          <p:nvSpPr>
            <p:cNvPr id="3799125" name="Text Box 85"/>
            <p:cNvSpPr txBox="1">
              <a:spLocks noChangeAspect="1" noChangeArrowheads="1"/>
            </p:cNvSpPr>
            <p:nvPr/>
          </p:nvSpPr>
          <p:spPr bwMode="auto">
            <a:xfrm>
              <a:off x="2269" y="1248"/>
              <a:ext cx="563" cy="231"/>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FF00"/>
                  </a:solidFill>
                  <a:miter lim="800000"/>
                  <a:headEnd/>
                  <a:tailEnd type="none" w="lg"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2" tIns="45716" rIns="91432" bIns="45716">
              <a:spAutoFit/>
            </a:bodyPr>
            <a:lstStyle/>
            <a:p>
              <a:pPr algn="l" eaLnBrk="0" hangingPunct="0"/>
              <a:r>
                <a:rPr lang="en-US" altLang="ja-JP" sz="1800" b="1" smtClean="0">
                  <a:solidFill>
                    <a:srgbClr val="33CC33"/>
                  </a:solidFill>
                  <a:latin typeface="+mn-lt"/>
                  <a:cs typeface="Times New Roman" charset="0"/>
                </a:rPr>
                <a:t>GUT</a:t>
              </a:r>
            </a:p>
          </p:txBody>
        </p:sp>
      </p:grpSp>
      <p:sp>
        <p:nvSpPr>
          <p:cNvPr id="3799127" name="Text Box 87"/>
          <p:cNvSpPr txBox="1">
            <a:spLocks noChangeAspect="1" noChangeArrowheads="1"/>
          </p:cNvSpPr>
          <p:nvPr/>
        </p:nvSpPr>
        <p:spPr bwMode="auto">
          <a:xfrm>
            <a:off x="4800600" y="1905000"/>
            <a:ext cx="2954338" cy="4572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2" tIns="45716" rIns="91432" bIns="45716">
            <a:spAutoFit/>
          </a:bodyPr>
          <a:lstStyle/>
          <a:p>
            <a:pPr algn="l" eaLnBrk="0" hangingPunct="0"/>
            <a:r>
              <a:rPr lang="en-US" altLang="ja-JP" sz="2400" b="1" i="1" smtClean="0">
                <a:solidFill>
                  <a:srgbClr val="FF0000"/>
                </a:solidFill>
                <a:latin typeface="+mn-lt"/>
                <a:cs typeface="Times New Roman" charset="0"/>
              </a:rPr>
              <a:t>Grand Unification</a:t>
            </a:r>
          </a:p>
        </p:txBody>
      </p:sp>
      <p:sp>
        <p:nvSpPr>
          <p:cNvPr id="3799129" name="Text Box 89"/>
          <p:cNvSpPr txBox="1">
            <a:spLocks noChangeAspect="1" noChangeArrowheads="1"/>
          </p:cNvSpPr>
          <p:nvPr/>
        </p:nvSpPr>
        <p:spPr bwMode="auto">
          <a:xfrm>
            <a:off x="4800600" y="1371600"/>
            <a:ext cx="2954338" cy="4572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2" tIns="45716" rIns="91432" bIns="45716">
            <a:spAutoFit/>
          </a:bodyPr>
          <a:lstStyle/>
          <a:p>
            <a:pPr algn="l" eaLnBrk="0" hangingPunct="0"/>
            <a:r>
              <a:rPr lang="en-US" altLang="ja-JP" sz="2400" b="1" i="1" smtClean="0">
                <a:solidFill>
                  <a:srgbClr val="FF0000"/>
                </a:solidFill>
                <a:latin typeface="+mn-lt"/>
                <a:cs typeface="Times New Roman" charset="0"/>
              </a:rPr>
              <a:t>Plank Epoch</a:t>
            </a:r>
          </a:p>
        </p:txBody>
      </p:sp>
      <p:sp>
        <p:nvSpPr>
          <p:cNvPr id="3799130" name="Text Box 90"/>
          <p:cNvSpPr txBox="1">
            <a:spLocks noChangeAspect="1" noChangeArrowheads="1"/>
          </p:cNvSpPr>
          <p:nvPr/>
        </p:nvSpPr>
        <p:spPr bwMode="auto">
          <a:xfrm>
            <a:off x="4648200" y="4191000"/>
            <a:ext cx="4114800" cy="4572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2" tIns="45716" rIns="91432" bIns="45716">
            <a:spAutoFit/>
          </a:bodyPr>
          <a:lstStyle/>
          <a:p>
            <a:pPr algn="l" eaLnBrk="0" hangingPunct="0"/>
            <a:r>
              <a:rPr lang="en-US" altLang="ja-JP" sz="2400" b="1" i="1" dirty="0" smtClean="0">
                <a:solidFill>
                  <a:srgbClr val="FF0000"/>
                </a:solidFill>
                <a:latin typeface="+mn-lt"/>
                <a:cs typeface="Times New Roman" charset="0"/>
              </a:rPr>
              <a:t>Electro-Weak Unification</a:t>
            </a:r>
          </a:p>
        </p:txBody>
      </p:sp>
      <p:grpSp>
        <p:nvGrpSpPr>
          <p:cNvPr id="3799131" name="Group 91"/>
          <p:cNvGrpSpPr>
            <a:grpSpLocks/>
          </p:cNvGrpSpPr>
          <p:nvPr/>
        </p:nvGrpSpPr>
        <p:grpSpPr bwMode="auto">
          <a:xfrm>
            <a:off x="7391400" y="990600"/>
            <a:ext cx="1981200" cy="5795963"/>
            <a:chOff x="4656" y="624"/>
            <a:chExt cx="1248" cy="3651"/>
          </a:xfrm>
        </p:grpSpPr>
        <p:sp>
          <p:nvSpPr>
            <p:cNvPr id="3799132" name="Text Box 92"/>
            <p:cNvSpPr txBox="1">
              <a:spLocks noChangeAspect="1" noChangeArrowheads="1"/>
            </p:cNvSpPr>
            <p:nvPr/>
          </p:nvSpPr>
          <p:spPr bwMode="auto">
            <a:xfrm>
              <a:off x="4752" y="1104"/>
              <a:ext cx="960" cy="291"/>
            </a:xfrm>
            <a:prstGeom prst="rect">
              <a:avLst/>
            </a:prstGeom>
            <a:noFill/>
            <a:ln w="31750">
              <a:solidFill>
                <a:srgbClr val="FF00FF"/>
              </a:solidFill>
              <a:miter lim="800000"/>
              <a:headEnd/>
              <a:tailEnd type="none" w="lg" len="me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2" tIns="45716" rIns="91432" bIns="45716">
              <a:spAutoFit/>
            </a:bodyPr>
            <a:lstStyle/>
            <a:p>
              <a:pPr algn="l" eaLnBrk="0" hangingPunct="0"/>
              <a:r>
                <a:rPr lang="en-US" altLang="ja-JP" sz="2400" b="1" i="1" dirty="0" smtClean="0">
                  <a:solidFill>
                    <a:srgbClr val="FF00FF"/>
                  </a:solidFill>
                  <a:latin typeface="+mn-lt"/>
                  <a:cs typeface="Times New Roman" charset="0"/>
                </a:rPr>
                <a:t>Inflation</a:t>
              </a:r>
            </a:p>
          </p:txBody>
        </p:sp>
        <p:sp>
          <p:nvSpPr>
            <p:cNvPr id="3799133" name="Text Box 93"/>
            <p:cNvSpPr txBox="1">
              <a:spLocks noChangeAspect="1" noChangeArrowheads="1"/>
            </p:cNvSpPr>
            <p:nvPr/>
          </p:nvSpPr>
          <p:spPr bwMode="auto">
            <a:xfrm>
              <a:off x="4707" y="2304"/>
              <a:ext cx="1197" cy="291"/>
            </a:xfrm>
            <a:prstGeom prst="rect">
              <a:avLst/>
            </a:prstGeom>
            <a:noFill/>
            <a:ln w="31750">
              <a:solidFill>
                <a:srgbClr val="FF00FF"/>
              </a:solidFill>
              <a:miter lim="800000"/>
              <a:headEnd/>
              <a:tailEnd type="none" w="lg" len="me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2" tIns="45716" rIns="91432" bIns="45716">
              <a:spAutoFit/>
            </a:bodyPr>
            <a:lstStyle/>
            <a:p>
              <a:pPr algn="l" eaLnBrk="0" hangingPunct="0"/>
              <a:r>
                <a:rPr lang="en-US" altLang="ja-JP" sz="2400" b="1" i="1" smtClean="0">
                  <a:solidFill>
                    <a:srgbClr val="FF00FF"/>
                  </a:solidFill>
                  <a:latin typeface="+mn-lt"/>
                  <a:cs typeface="Times New Roman" charset="0"/>
                </a:rPr>
                <a:t>Dark Matter</a:t>
              </a:r>
            </a:p>
          </p:txBody>
        </p:sp>
        <p:sp>
          <p:nvSpPr>
            <p:cNvPr id="3799134" name="Text Box 94"/>
            <p:cNvSpPr txBox="1">
              <a:spLocks noChangeAspect="1" noChangeArrowheads="1"/>
            </p:cNvSpPr>
            <p:nvPr/>
          </p:nvSpPr>
          <p:spPr bwMode="auto">
            <a:xfrm>
              <a:off x="4656" y="3984"/>
              <a:ext cx="1200" cy="291"/>
            </a:xfrm>
            <a:prstGeom prst="rect">
              <a:avLst/>
            </a:prstGeom>
            <a:noFill/>
            <a:ln w="31750">
              <a:solidFill>
                <a:srgbClr val="FF00FF"/>
              </a:solidFill>
              <a:miter lim="800000"/>
              <a:headEnd/>
              <a:tailEnd type="none" w="lg" len="me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2" tIns="45716" rIns="91432" bIns="45716">
              <a:spAutoFit/>
            </a:bodyPr>
            <a:lstStyle/>
            <a:p>
              <a:pPr algn="l" eaLnBrk="0" hangingPunct="0"/>
              <a:r>
                <a:rPr lang="en-US" altLang="ja-JP" sz="2400" b="1" i="1" smtClean="0">
                  <a:solidFill>
                    <a:srgbClr val="FF00FF"/>
                  </a:solidFill>
                  <a:latin typeface="+mn-lt"/>
                  <a:cs typeface="Times New Roman" charset="0"/>
                </a:rPr>
                <a:t>Dark Energy</a:t>
              </a:r>
            </a:p>
          </p:txBody>
        </p:sp>
        <p:sp>
          <p:nvSpPr>
            <p:cNvPr id="3799135" name="Text Box 95"/>
            <p:cNvSpPr txBox="1">
              <a:spLocks noChangeAspect="1" noChangeArrowheads="1"/>
            </p:cNvSpPr>
            <p:nvPr/>
          </p:nvSpPr>
          <p:spPr bwMode="auto">
            <a:xfrm>
              <a:off x="4656" y="624"/>
              <a:ext cx="1245" cy="291"/>
            </a:xfrm>
            <a:prstGeom prst="rect">
              <a:avLst/>
            </a:prstGeom>
            <a:noFill/>
            <a:ln w="31750">
              <a:solidFill>
                <a:srgbClr val="FF00FF"/>
              </a:solidFill>
              <a:miter lim="800000"/>
              <a:headEnd/>
              <a:tailEnd type="none" w="lg" len="me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2" tIns="45716" rIns="91432" bIns="45716">
              <a:spAutoFit/>
            </a:bodyPr>
            <a:lstStyle/>
            <a:p>
              <a:pPr algn="l" eaLnBrk="0" hangingPunct="0"/>
              <a:r>
                <a:rPr lang="en-US" altLang="ja-JP" sz="2400" b="1" i="1" smtClean="0">
                  <a:solidFill>
                    <a:srgbClr val="FF00FF"/>
                  </a:solidFill>
                  <a:latin typeface="+mn-lt"/>
                  <a:cs typeface="Times New Roman" charset="0"/>
                </a:rPr>
                <a:t>The Beginning</a:t>
              </a:r>
            </a:p>
          </p:txBody>
        </p:sp>
      </p:grpSp>
      <p:sp>
        <p:nvSpPr>
          <p:cNvPr id="3799138" name="Text Box 98"/>
          <p:cNvSpPr txBox="1">
            <a:spLocks noChangeAspect="1" noChangeArrowheads="1"/>
          </p:cNvSpPr>
          <p:nvPr/>
        </p:nvSpPr>
        <p:spPr bwMode="auto">
          <a:xfrm>
            <a:off x="4648200" y="5867400"/>
            <a:ext cx="4419600" cy="4572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2" tIns="45716" rIns="91432" bIns="45716">
            <a:spAutoFit/>
          </a:bodyPr>
          <a:lstStyle/>
          <a:p>
            <a:pPr algn="l" eaLnBrk="0" hangingPunct="0"/>
            <a:r>
              <a:rPr lang="en-US" altLang="ja-JP" sz="2400" b="1" i="1" smtClean="0">
                <a:solidFill>
                  <a:srgbClr val="FF0000"/>
                </a:solidFill>
                <a:latin typeface="+mn-lt"/>
                <a:cs typeface="Times New Roman" charset="0"/>
              </a:rPr>
              <a:t>Matter-Radiation Decoupling</a:t>
            </a:r>
            <a:endParaRPr lang="en-US" altLang="ja-JP" sz="2400" b="1" i="1" smtClean="0">
              <a:solidFill>
                <a:srgbClr val="FF0000"/>
              </a:solidFill>
              <a:latin typeface="+mn-lt"/>
              <a:cs typeface="Times New Roman" charset="0"/>
              <a:sym typeface="Symbol" charset="0"/>
            </a:endParaRPr>
          </a:p>
        </p:txBody>
      </p:sp>
    </p:spTree>
    <p:extLst>
      <p:ext uri="{BB962C8B-B14F-4D97-AF65-F5344CB8AC3E}">
        <p14:creationId xmlns:p14="http://schemas.microsoft.com/office/powerpoint/2010/main" val="8380250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799131"/>
                                        </p:tgtEl>
                                        <p:attrNameLst>
                                          <p:attrName>style.visibility</p:attrName>
                                        </p:attrNameLst>
                                      </p:cBhvr>
                                      <p:to>
                                        <p:strVal val="visible"/>
                                      </p:to>
                                    </p:set>
                                    <p:animEffect transition="in" filter="dissolve">
                                      <p:cBhvr>
                                        <p:cTn id="7" dur="500"/>
                                        <p:tgtEl>
                                          <p:spTgt spid="3799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500">
                <a:solidFill>
                  <a:srgbClr val="0000FF"/>
                </a:solidFill>
              </a:rPr>
              <a:t>2/13/2007</a:t>
            </a:r>
          </a:p>
        </p:txBody>
      </p:sp>
      <p:sp>
        <p:nvSpPr>
          <p:cNvPr id="5837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500">
                <a:solidFill>
                  <a:srgbClr val="0000FF"/>
                </a:solidFill>
              </a:rPr>
              <a:t>Katsushi Arisaka</a:t>
            </a:r>
          </a:p>
        </p:txBody>
      </p:sp>
      <p:sp>
        <p:nvSpPr>
          <p:cNvPr id="583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94C1F2AE-2411-E14F-8238-CCA5726A4EB3}" type="slidenum">
              <a:rPr lang="en-US" sz="1500">
                <a:solidFill>
                  <a:srgbClr val="0000FF"/>
                </a:solidFill>
              </a:rPr>
              <a:pPr eaLnBrk="1" hangingPunct="1"/>
              <a:t>7</a:t>
            </a:fld>
            <a:endParaRPr lang="en-US" sz="1500">
              <a:solidFill>
                <a:srgbClr val="0000FF"/>
              </a:solidFill>
            </a:endParaRPr>
          </a:p>
        </p:txBody>
      </p:sp>
      <p:sp>
        <p:nvSpPr>
          <p:cNvPr id="58373" name="Rectangle 2"/>
          <p:cNvSpPr>
            <a:spLocks noChangeArrowheads="1"/>
          </p:cNvSpPr>
          <p:nvPr/>
        </p:nvSpPr>
        <p:spPr bwMode="auto">
          <a:xfrm>
            <a:off x="0" y="0"/>
            <a:ext cx="9601200" cy="471488"/>
          </a:xfrm>
          <a:prstGeom prst="rect">
            <a:avLst/>
          </a:prstGeom>
          <a:solidFill>
            <a:schemeClr val="tx1"/>
          </a:solidFill>
          <a:ln>
            <a:noFill/>
          </a:ln>
          <a:extLst>
            <a:ext uri="{91240B29-F687-4f45-9708-019B960494DF}">
              <a14:hiddenLine xmlns:a14="http://schemas.microsoft.com/office/drawing/2010/main" w="50800">
                <a:solidFill>
                  <a:srgbClr val="000000"/>
                </a:solidFill>
                <a:miter lim="800000"/>
                <a:headEnd/>
                <a:tailEnd/>
              </a14:hiddenLine>
            </a:ext>
          </a:extLst>
        </p:spPr>
        <p:txBody>
          <a:bodyPr lIns="91424" tIns="45712" rIns="91424" bIns="45712" anchor="ctr">
            <a:spAutoFit/>
          </a:bodyPr>
          <a:lstStyle/>
          <a:p>
            <a:pPr algn="ctr"/>
            <a:endParaRPr lang="en-US"/>
          </a:p>
        </p:txBody>
      </p:sp>
      <p:pic>
        <p:nvPicPr>
          <p:cNvPr id="58374" name="Picture 3" descr="print"/>
          <p:cNvPicPr>
            <a:picLocks noChangeAspect="1" noChangeArrowheads="1"/>
          </p:cNvPicPr>
          <p:nvPr/>
        </p:nvPicPr>
        <p:blipFill>
          <a:blip r:embed="rId3">
            <a:lum contrast="10000"/>
            <a:extLst>
              <a:ext uri="{28A0092B-C50C-407E-A947-70E740481C1C}">
                <a14:useLocalDpi xmlns:a14="http://schemas.microsoft.com/office/drawing/2010/main" val="0"/>
              </a:ext>
            </a:extLst>
          </a:blip>
          <a:srcRect l="3598" t="13817" r="3598" b="27570"/>
          <a:stretch>
            <a:fillRect/>
          </a:stretch>
        </p:blipFill>
        <p:spPr bwMode="auto">
          <a:xfrm>
            <a:off x="0" y="-166688"/>
            <a:ext cx="9867900" cy="77866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5864225" y="6791325"/>
            <a:ext cx="360521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lIns="91416" tIns="45708" rIns="91416" bIns="45708">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700" b="1">
                <a:solidFill>
                  <a:srgbClr val="FFFF00"/>
                </a:solidFill>
              </a:rPr>
              <a:t>~100 Billion</a:t>
            </a:r>
            <a:r>
              <a:rPr lang="en-US" sz="2700" b="1" baseline="30000">
                <a:solidFill>
                  <a:srgbClr val="FFFF00"/>
                </a:solidFill>
              </a:rPr>
              <a:t> </a:t>
            </a:r>
            <a:r>
              <a:rPr lang="en-US" sz="2700" b="1">
                <a:solidFill>
                  <a:srgbClr val="FFFF00"/>
                </a:solidFill>
              </a:rPr>
              <a:t>Galaxies</a:t>
            </a:r>
            <a:endParaRPr lang="ja-JP" altLang="en-US" sz="2700" b="1">
              <a:solidFill>
                <a:srgbClr val="FFFF00"/>
              </a:solidFill>
            </a:endParaRPr>
          </a:p>
        </p:txBody>
      </p:sp>
      <p:sp>
        <p:nvSpPr>
          <p:cNvPr id="8" name="Rectangle 6"/>
          <p:cNvSpPr>
            <a:spLocks noGrp="1" noChangeArrowheads="1"/>
          </p:cNvSpPr>
          <p:nvPr>
            <p:ph type="title"/>
          </p:nvPr>
        </p:nvSpPr>
        <p:spPr>
          <a:xfrm>
            <a:off x="152400" y="0"/>
            <a:ext cx="4267200" cy="685800"/>
          </a:xfrm>
        </p:spPr>
        <p:txBody>
          <a:bodyPr/>
          <a:lstStyle/>
          <a:p>
            <a:pPr eaLnBrk="1" hangingPunct="1"/>
            <a:r>
              <a:rPr lang="en-US" altLang="ja-JP" sz="3200">
                <a:solidFill>
                  <a:srgbClr val="00FFFF"/>
                </a:solidFill>
                <a:latin typeface="Arial" charset="0"/>
                <a:ea typeface="ＭＳ Ｐゴシック" charset="0"/>
                <a:cs typeface="ＭＳ Ｐゴシック" charset="0"/>
              </a:rPr>
              <a:t>Hubble Deep Field</a:t>
            </a:r>
            <a:endParaRPr lang="en-US" sz="3200">
              <a:solidFill>
                <a:srgbClr val="00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2167011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800">
                <a:solidFill>
                  <a:schemeClr val="tx1"/>
                </a:solidFill>
                <a:latin typeface="Arial" charset="0"/>
                <a:ea typeface="ＭＳ Ｐゴシック" charset="0"/>
                <a:cs typeface="ＭＳ Ｐゴシック" charset="0"/>
              </a:defRPr>
            </a:lvl1pPr>
            <a:lvl2pPr marL="37931725" indent="-37474525" defTabSz="965200"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F33031E6-9058-9641-949B-A60E0DFCE5C7}" type="datetime1">
              <a:rPr lang="en-US" sz="1500">
                <a:solidFill>
                  <a:srgbClr val="0000FF"/>
                </a:solidFill>
              </a:rPr>
              <a:pPr eaLnBrk="1" hangingPunct="1"/>
              <a:t>11/14/12</a:t>
            </a:fld>
            <a:endParaRPr lang="en-US" sz="1500">
              <a:solidFill>
                <a:srgbClr val="0000FF"/>
              </a:solidFill>
            </a:endParaRPr>
          </a:p>
        </p:txBody>
      </p:sp>
      <p:sp>
        <p:nvSpPr>
          <p:cNvPr id="6041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800">
                <a:solidFill>
                  <a:schemeClr val="tx1"/>
                </a:solidFill>
                <a:latin typeface="Arial" charset="0"/>
                <a:ea typeface="ＭＳ Ｐゴシック" charset="0"/>
                <a:cs typeface="ＭＳ Ｐゴシック" charset="0"/>
              </a:defRPr>
            </a:lvl1pPr>
            <a:lvl2pPr marL="37931725" indent="-37474525" defTabSz="965200"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500">
                <a:solidFill>
                  <a:srgbClr val="0000FF"/>
                </a:solidFill>
              </a:rPr>
              <a:t>Katsushi Arisaka</a:t>
            </a:r>
          </a:p>
        </p:txBody>
      </p:sp>
      <p:sp>
        <p:nvSpPr>
          <p:cNvPr id="604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800">
                <a:solidFill>
                  <a:schemeClr val="tx1"/>
                </a:solidFill>
                <a:latin typeface="Arial" charset="0"/>
                <a:ea typeface="ＭＳ Ｐゴシック" charset="0"/>
                <a:cs typeface="ＭＳ Ｐゴシック" charset="0"/>
              </a:defRPr>
            </a:lvl1pPr>
            <a:lvl2pPr marL="37931725" indent="-37474525" defTabSz="965200"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3F5E4FCA-8302-574B-ACBB-F21CB760ABA7}" type="slidenum">
              <a:rPr lang="en-US" sz="1500">
                <a:solidFill>
                  <a:srgbClr val="0000FF"/>
                </a:solidFill>
              </a:rPr>
              <a:pPr eaLnBrk="1" hangingPunct="1"/>
              <a:t>8</a:t>
            </a:fld>
            <a:endParaRPr lang="en-US" sz="1500">
              <a:solidFill>
                <a:srgbClr val="0000FF"/>
              </a:solidFill>
            </a:endParaRPr>
          </a:p>
        </p:txBody>
      </p:sp>
      <p:pic>
        <p:nvPicPr>
          <p:cNvPr id="746498" name="Picture 2" descr="PRC9601a"/>
          <p:cNvPicPr>
            <a:picLocks noChangeAspect="1" noChangeArrowheads="1"/>
          </p:cNvPicPr>
          <p:nvPr/>
        </p:nvPicPr>
        <p:blipFill>
          <a:blip r:embed="rId3">
            <a:lum bright="-8000" contrast="10000"/>
            <a:extLst>
              <a:ext uri="{28A0092B-C50C-407E-A947-70E740481C1C}">
                <a14:useLocalDpi xmlns:a14="http://schemas.microsoft.com/office/drawing/2010/main" val="0"/>
              </a:ext>
            </a:extLst>
          </a:blip>
          <a:srcRect/>
          <a:stretch>
            <a:fillRect/>
          </a:stretch>
        </p:blipFill>
        <p:spPr bwMode="auto">
          <a:xfrm>
            <a:off x="0" y="-92075"/>
            <a:ext cx="9634538" cy="740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6500" name="Text Box 4"/>
          <p:cNvSpPr txBox="1">
            <a:spLocks noChangeArrowheads="1"/>
          </p:cNvSpPr>
          <p:nvPr/>
        </p:nvSpPr>
        <p:spPr bwMode="auto">
          <a:xfrm>
            <a:off x="5311775" y="4298950"/>
            <a:ext cx="20510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lIns="91416" tIns="45708" rIns="91416" bIns="45708">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altLang="ja-JP" sz="3200" b="1">
                <a:solidFill>
                  <a:srgbClr val="EE00A4"/>
                </a:solidFill>
              </a:rPr>
              <a:t>Red shift </a:t>
            </a:r>
          </a:p>
          <a:p>
            <a:pPr algn="ctr" eaLnBrk="1" hangingPunct="1"/>
            <a:r>
              <a:rPr lang="en-US" altLang="ja-JP" sz="3200" b="1">
                <a:solidFill>
                  <a:srgbClr val="EE00A4"/>
                </a:solidFill>
              </a:rPr>
              <a:t>up to ~10</a:t>
            </a:r>
          </a:p>
        </p:txBody>
      </p:sp>
      <p:sp>
        <p:nvSpPr>
          <p:cNvPr id="746501" name="Line 5"/>
          <p:cNvSpPr>
            <a:spLocks noChangeShapeType="1"/>
          </p:cNvSpPr>
          <p:nvPr/>
        </p:nvSpPr>
        <p:spPr bwMode="auto">
          <a:xfrm flipH="1" flipV="1">
            <a:off x="5902325" y="3513138"/>
            <a:ext cx="776288" cy="715962"/>
          </a:xfrm>
          <a:prstGeom prst="line">
            <a:avLst/>
          </a:prstGeom>
          <a:noFill/>
          <a:ln w="57150">
            <a:solidFill>
              <a:srgbClr val="EE00A4"/>
            </a:solidFill>
            <a:round/>
            <a:headEnd/>
            <a:tailEnd type="stealth" w="lg" len="lg"/>
          </a:ln>
          <a:extLst>
            <a:ext uri="{909E8E84-426E-40dd-AFC4-6F175D3DCCD1}">
              <a14:hiddenFill xmlns:a14="http://schemas.microsoft.com/office/drawing/2010/main">
                <a:noFill/>
              </a14:hiddenFill>
            </a:ext>
          </a:extLst>
        </p:spPr>
        <p:txBody>
          <a:bodyPr wrap="none" lIns="91416" tIns="45708" rIns="91416" bIns="45708" anchor="ctr"/>
          <a:lstStyle/>
          <a:p>
            <a:endParaRPr lang="en-US"/>
          </a:p>
        </p:txBody>
      </p:sp>
    </p:spTree>
    <p:extLst>
      <p:ext uri="{BB962C8B-B14F-4D97-AF65-F5344CB8AC3E}">
        <p14:creationId xmlns:p14="http://schemas.microsoft.com/office/powerpoint/2010/main" val="2585180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5000" fill="hold"/>
                                        <p:tgtEl>
                                          <p:spTgt spid="746498"/>
                                        </p:tgtEl>
                                      </p:cBhvr>
                                      <p:by x="200000" y="200000"/>
                                    </p:animScale>
                                  </p:childTnLst>
                                </p:cTn>
                              </p:par>
                            </p:childTnLst>
                          </p:cTn>
                        </p:par>
                        <p:par>
                          <p:cTn id="7" fill="hold" nodeType="afterGroup">
                            <p:stCondLst>
                              <p:cond delay="5000"/>
                            </p:stCondLst>
                            <p:childTnLst>
                              <p:par>
                                <p:cTn id="8" presetID="9" presetClass="entr" presetSubtype="0" fill="hold" grpId="0" nodeType="afterEffect">
                                  <p:stCondLst>
                                    <p:cond delay="0"/>
                                  </p:stCondLst>
                                  <p:childTnLst>
                                    <p:set>
                                      <p:cBhvr>
                                        <p:cTn id="9" dur="1" fill="hold">
                                          <p:stCondLst>
                                            <p:cond delay="0"/>
                                          </p:stCondLst>
                                        </p:cTn>
                                        <p:tgtEl>
                                          <p:spTgt spid="746500"/>
                                        </p:tgtEl>
                                        <p:attrNameLst>
                                          <p:attrName>style.visibility</p:attrName>
                                        </p:attrNameLst>
                                      </p:cBhvr>
                                      <p:to>
                                        <p:strVal val="visible"/>
                                      </p:to>
                                    </p:set>
                                    <p:animEffect transition="in" filter="dissolve">
                                      <p:cBhvr>
                                        <p:cTn id="10" dur="500"/>
                                        <p:tgtEl>
                                          <p:spTgt spid="74650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46501"/>
                                        </p:tgtEl>
                                        <p:attrNameLst>
                                          <p:attrName>style.visibility</p:attrName>
                                        </p:attrNameLst>
                                      </p:cBhvr>
                                      <p:to>
                                        <p:strVal val="visible"/>
                                      </p:to>
                                    </p:set>
                                    <p:animEffect transition="in" filter="dissolve">
                                      <p:cBhvr>
                                        <p:cTn id="13" dur="500"/>
                                        <p:tgtEl>
                                          <p:spTgt spid="746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500" grpId="0"/>
      <p:bldP spid="74650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800">
                <a:solidFill>
                  <a:schemeClr val="tx1"/>
                </a:solidFill>
                <a:latin typeface="Arial" charset="0"/>
                <a:ea typeface="ＭＳ Ｐゴシック" charset="0"/>
                <a:cs typeface="ＭＳ Ｐゴシック" charset="0"/>
              </a:defRPr>
            </a:lvl1pPr>
            <a:lvl2pPr marL="37931725" indent="-37474525" defTabSz="966788"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6DA6B078-36EB-FC47-AEB4-83BB9236B277}" type="datetime1">
              <a:rPr lang="en-US" sz="1500">
                <a:solidFill>
                  <a:srgbClr val="0000FF"/>
                </a:solidFill>
              </a:rPr>
              <a:pPr eaLnBrk="1" hangingPunct="1"/>
              <a:t>11/14/12</a:t>
            </a:fld>
            <a:endParaRPr lang="en-US" sz="1500">
              <a:solidFill>
                <a:srgbClr val="0000FF"/>
              </a:solidFill>
            </a:endParaRPr>
          </a:p>
        </p:txBody>
      </p:sp>
      <p:sp>
        <p:nvSpPr>
          <p:cNvPr id="6246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800">
                <a:solidFill>
                  <a:schemeClr val="tx1"/>
                </a:solidFill>
                <a:latin typeface="Arial" charset="0"/>
                <a:ea typeface="ＭＳ Ｐゴシック" charset="0"/>
                <a:cs typeface="ＭＳ Ｐゴシック" charset="0"/>
              </a:defRPr>
            </a:lvl1pPr>
            <a:lvl2pPr marL="37931725" indent="-37474525" defTabSz="966788"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500">
                <a:solidFill>
                  <a:srgbClr val="0000FF"/>
                </a:solidFill>
              </a:rPr>
              <a:t>Katsushi Arisaka, UCLA</a:t>
            </a:r>
          </a:p>
        </p:txBody>
      </p:sp>
      <p:sp>
        <p:nvSpPr>
          <p:cNvPr id="6246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800">
                <a:solidFill>
                  <a:schemeClr val="tx1"/>
                </a:solidFill>
                <a:latin typeface="Arial" charset="0"/>
                <a:ea typeface="ＭＳ Ｐゴシック" charset="0"/>
                <a:cs typeface="ＭＳ Ｐゴシック" charset="0"/>
              </a:defRPr>
            </a:lvl1pPr>
            <a:lvl2pPr marL="37931725" indent="-37474525" defTabSz="966788"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261C439E-B259-BA4F-B87A-991AED9C29C1}" type="slidenum">
              <a:rPr lang="en-US" sz="1500">
                <a:solidFill>
                  <a:srgbClr val="0000FF"/>
                </a:solidFill>
              </a:rPr>
              <a:pPr eaLnBrk="1" hangingPunct="1"/>
              <a:t>9</a:t>
            </a:fld>
            <a:endParaRPr lang="en-US" sz="1500">
              <a:solidFill>
                <a:srgbClr val="0000FF"/>
              </a:solidFill>
            </a:endParaRPr>
          </a:p>
        </p:txBody>
      </p:sp>
      <p:sp>
        <p:nvSpPr>
          <p:cNvPr id="62469" name="Rectangle 2"/>
          <p:cNvSpPr>
            <a:spLocks noGrp="1" noChangeArrowheads="1"/>
          </p:cNvSpPr>
          <p:nvPr>
            <p:ph type="title"/>
          </p:nvPr>
        </p:nvSpPr>
        <p:spPr/>
        <p:txBody>
          <a:bodyPr/>
          <a:lstStyle/>
          <a:p>
            <a:pPr eaLnBrk="1" hangingPunct="1"/>
            <a:r>
              <a:rPr lang="en-US" sz="3200">
                <a:latin typeface="Tahoma" charset="0"/>
                <a:ea typeface="ＭＳ Ｐゴシック" charset="0"/>
                <a:cs typeface="ＭＳ Ｐゴシック" charset="0"/>
              </a:rPr>
              <a:t>Hubble</a:t>
            </a:r>
            <a:r>
              <a:rPr lang="ja-JP" altLang="en-US" sz="3200">
                <a:latin typeface="Tahoma" charset="0"/>
                <a:ea typeface="ＭＳ Ｐゴシック" charset="0"/>
                <a:cs typeface="ＭＳ Ｐゴシック" charset="0"/>
              </a:rPr>
              <a:t>’</a:t>
            </a:r>
            <a:r>
              <a:rPr lang="en-US" sz="3200">
                <a:latin typeface="Tahoma" charset="0"/>
                <a:ea typeface="ＭＳ Ｐゴシック" charset="0"/>
                <a:cs typeface="ＭＳ Ｐゴシック" charset="0"/>
              </a:rPr>
              <a:t>s Law:</a:t>
            </a:r>
            <a:br>
              <a:rPr lang="en-US" sz="3200">
                <a:latin typeface="Tahoma" charset="0"/>
                <a:ea typeface="ＭＳ Ｐゴシック" charset="0"/>
                <a:cs typeface="ＭＳ Ｐゴシック" charset="0"/>
              </a:rPr>
            </a:br>
            <a:r>
              <a:rPr lang="en-US" sz="3200">
                <a:latin typeface="Tahoma" charset="0"/>
                <a:ea typeface="ＭＳ Ｐゴシック" charset="0"/>
                <a:cs typeface="ＭＳ Ｐゴシック" charset="0"/>
              </a:rPr>
              <a:t>Expansion of the Universe</a:t>
            </a:r>
            <a:endParaRPr lang="ja-JP" altLang="en-US" sz="3200">
              <a:latin typeface="Tahoma" charset="0"/>
              <a:ea typeface="ＭＳ Ｐゴシック" charset="0"/>
              <a:cs typeface="ＭＳ Ｐゴシック" charset="0"/>
            </a:endParaRPr>
          </a:p>
        </p:txBody>
      </p:sp>
      <p:sp>
        <p:nvSpPr>
          <p:cNvPr id="16390" name="Text Box 3"/>
          <p:cNvSpPr txBox="1">
            <a:spLocks noChangeArrowheads="1"/>
          </p:cNvSpPr>
          <p:nvPr/>
        </p:nvSpPr>
        <p:spPr bwMode="auto">
          <a:xfrm>
            <a:off x="3956050" y="3376613"/>
            <a:ext cx="1778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cap="rnd">
                <a:solidFill>
                  <a:srgbClr val="000000"/>
                </a:solidFill>
                <a:prstDash val="sysDot"/>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000" b="1">
                <a:solidFill>
                  <a:srgbClr val="009900"/>
                </a:solidFill>
              </a:rPr>
              <a:t>Sun/Earth</a:t>
            </a:r>
            <a:endParaRPr lang="ja-JP" altLang="en-US" sz="2000" b="1">
              <a:solidFill>
                <a:srgbClr val="009900"/>
              </a:solidFill>
            </a:endParaRPr>
          </a:p>
        </p:txBody>
      </p:sp>
      <p:grpSp>
        <p:nvGrpSpPr>
          <p:cNvPr id="2" name="Group 4"/>
          <p:cNvGrpSpPr>
            <a:grpSpLocks/>
          </p:cNvGrpSpPr>
          <p:nvPr/>
        </p:nvGrpSpPr>
        <p:grpSpPr bwMode="auto">
          <a:xfrm>
            <a:off x="2828925" y="1927225"/>
            <a:ext cx="4016375" cy="3963988"/>
            <a:chOff x="1418" y="855"/>
            <a:chExt cx="3211" cy="3227"/>
          </a:xfrm>
        </p:grpSpPr>
        <p:sp>
          <p:nvSpPr>
            <p:cNvPr id="62476" name="Oval 5"/>
            <p:cNvSpPr>
              <a:spLocks noChangeAspect="1" noChangeArrowheads="1"/>
            </p:cNvSpPr>
            <p:nvPr/>
          </p:nvSpPr>
          <p:spPr bwMode="auto">
            <a:xfrm>
              <a:off x="1418" y="855"/>
              <a:ext cx="3211" cy="3211"/>
            </a:xfrm>
            <a:prstGeom prst="ellipse">
              <a:avLst/>
            </a:prstGeom>
            <a:noFill/>
            <a:ln w="5715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62477" name="Oval 6"/>
            <p:cNvSpPr>
              <a:spLocks noChangeArrowheads="1"/>
            </p:cNvSpPr>
            <p:nvPr/>
          </p:nvSpPr>
          <p:spPr bwMode="auto">
            <a:xfrm>
              <a:off x="2982" y="2412"/>
              <a:ext cx="82" cy="83"/>
            </a:xfrm>
            <a:prstGeom prst="ellipse">
              <a:avLst/>
            </a:prstGeom>
            <a:noFill/>
            <a:ln w="5080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solidFill>
                  <a:srgbClr val="FF0000"/>
                </a:solidFill>
              </a:endParaRPr>
            </a:p>
          </p:txBody>
        </p:sp>
        <p:sp>
          <p:nvSpPr>
            <p:cNvPr id="62478" name="AutoShape 7"/>
            <p:cNvSpPr>
              <a:spLocks noChangeArrowheads="1"/>
            </p:cNvSpPr>
            <p:nvPr/>
          </p:nvSpPr>
          <p:spPr bwMode="auto">
            <a:xfrm>
              <a:off x="4098" y="2356"/>
              <a:ext cx="527" cy="207"/>
            </a:xfrm>
            <a:prstGeom prst="rightArrow">
              <a:avLst>
                <a:gd name="adj1" fmla="val 50000"/>
                <a:gd name="adj2" fmla="val 63647"/>
              </a:avLst>
            </a:prstGeom>
            <a:noFill/>
            <a:ln w="44450">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
          <p:nvSpPr>
            <p:cNvPr id="62479" name="AutoShape 8"/>
            <p:cNvSpPr>
              <a:spLocks noChangeAspect="1" noChangeArrowheads="1"/>
            </p:cNvSpPr>
            <p:nvPr/>
          </p:nvSpPr>
          <p:spPr bwMode="auto">
            <a:xfrm rot="-5400000">
              <a:off x="2760" y="1019"/>
              <a:ext cx="527" cy="207"/>
            </a:xfrm>
            <a:prstGeom prst="rightArrow">
              <a:avLst>
                <a:gd name="adj1" fmla="val 50000"/>
                <a:gd name="adj2" fmla="val 63647"/>
              </a:avLst>
            </a:prstGeom>
            <a:noFill/>
            <a:ln w="44450">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
          <p:nvSpPr>
            <p:cNvPr id="62480" name="AutoShape 9"/>
            <p:cNvSpPr>
              <a:spLocks noChangeAspect="1" noChangeArrowheads="1"/>
            </p:cNvSpPr>
            <p:nvPr/>
          </p:nvSpPr>
          <p:spPr bwMode="auto">
            <a:xfrm rot="5400000" flipV="1">
              <a:off x="2760" y="3715"/>
              <a:ext cx="527" cy="207"/>
            </a:xfrm>
            <a:prstGeom prst="rightArrow">
              <a:avLst>
                <a:gd name="adj1" fmla="val 50000"/>
                <a:gd name="adj2" fmla="val 63647"/>
              </a:avLst>
            </a:prstGeom>
            <a:noFill/>
            <a:ln w="44450">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
          <p:nvSpPr>
            <p:cNvPr id="62481" name="AutoShape 10"/>
            <p:cNvSpPr>
              <a:spLocks noChangeArrowheads="1"/>
            </p:cNvSpPr>
            <p:nvPr/>
          </p:nvSpPr>
          <p:spPr bwMode="auto">
            <a:xfrm flipH="1">
              <a:off x="1439" y="2356"/>
              <a:ext cx="527" cy="207"/>
            </a:xfrm>
            <a:prstGeom prst="rightArrow">
              <a:avLst>
                <a:gd name="adj1" fmla="val 50000"/>
                <a:gd name="adj2" fmla="val 63647"/>
              </a:avLst>
            </a:prstGeom>
            <a:noFill/>
            <a:ln w="44450">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
          <p:nvSpPr>
            <p:cNvPr id="62482" name="AutoShape 11"/>
            <p:cNvSpPr>
              <a:spLocks noChangeAspect="1" noChangeArrowheads="1"/>
            </p:cNvSpPr>
            <p:nvPr/>
          </p:nvSpPr>
          <p:spPr bwMode="auto">
            <a:xfrm rot="2700000">
              <a:off x="3712" y="3283"/>
              <a:ext cx="527" cy="207"/>
            </a:xfrm>
            <a:prstGeom prst="rightArrow">
              <a:avLst>
                <a:gd name="adj1" fmla="val 50000"/>
                <a:gd name="adj2" fmla="val 63647"/>
              </a:avLst>
            </a:prstGeom>
            <a:noFill/>
            <a:ln w="44450">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
          <p:nvSpPr>
            <p:cNvPr id="62483" name="AutoShape 12"/>
            <p:cNvSpPr>
              <a:spLocks noChangeAspect="1" noChangeArrowheads="1"/>
            </p:cNvSpPr>
            <p:nvPr/>
          </p:nvSpPr>
          <p:spPr bwMode="auto">
            <a:xfrm rot="8100000">
              <a:off x="1824" y="3302"/>
              <a:ext cx="527" cy="207"/>
            </a:xfrm>
            <a:prstGeom prst="rightArrow">
              <a:avLst>
                <a:gd name="adj1" fmla="val 50000"/>
                <a:gd name="adj2" fmla="val 63647"/>
              </a:avLst>
            </a:prstGeom>
            <a:noFill/>
            <a:ln w="44450">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
          <p:nvSpPr>
            <p:cNvPr id="62484" name="AutoShape 13"/>
            <p:cNvSpPr>
              <a:spLocks noChangeAspect="1" noChangeArrowheads="1"/>
            </p:cNvSpPr>
            <p:nvPr/>
          </p:nvSpPr>
          <p:spPr bwMode="auto">
            <a:xfrm rot="-8100000">
              <a:off x="1824" y="1444"/>
              <a:ext cx="527" cy="207"/>
            </a:xfrm>
            <a:prstGeom prst="rightArrow">
              <a:avLst>
                <a:gd name="adj1" fmla="val 50000"/>
                <a:gd name="adj2" fmla="val 63647"/>
              </a:avLst>
            </a:prstGeom>
            <a:noFill/>
            <a:ln w="44450">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
          <p:nvSpPr>
            <p:cNvPr id="62485" name="AutoShape 14"/>
            <p:cNvSpPr>
              <a:spLocks noChangeAspect="1" noChangeArrowheads="1"/>
            </p:cNvSpPr>
            <p:nvPr/>
          </p:nvSpPr>
          <p:spPr bwMode="auto">
            <a:xfrm rot="-2700000">
              <a:off x="3735" y="1475"/>
              <a:ext cx="527" cy="207"/>
            </a:xfrm>
            <a:prstGeom prst="rightArrow">
              <a:avLst>
                <a:gd name="adj1" fmla="val 50000"/>
                <a:gd name="adj2" fmla="val 63647"/>
              </a:avLst>
            </a:prstGeom>
            <a:noFill/>
            <a:ln w="44450">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
          <p:nvSpPr>
            <p:cNvPr id="62486" name="AutoShape 15"/>
            <p:cNvSpPr>
              <a:spLocks noChangeArrowheads="1"/>
            </p:cNvSpPr>
            <p:nvPr/>
          </p:nvSpPr>
          <p:spPr bwMode="auto">
            <a:xfrm rot="-5400000">
              <a:off x="2897" y="1751"/>
              <a:ext cx="254" cy="158"/>
            </a:xfrm>
            <a:prstGeom prst="rightArrow">
              <a:avLst>
                <a:gd name="adj1" fmla="val 50000"/>
                <a:gd name="adj2" fmla="val 40190"/>
              </a:avLst>
            </a:prstGeom>
            <a:noFill/>
            <a:ln w="44450">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
          <p:nvSpPr>
            <p:cNvPr id="62487" name="AutoShape 16"/>
            <p:cNvSpPr>
              <a:spLocks noChangeArrowheads="1"/>
            </p:cNvSpPr>
            <p:nvPr/>
          </p:nvSpPr>
          <p:spPr bwMode="auto">
            <a:xfrm>
              <a:off x="3492" y="2381"/>
              <a:ext cx="254" cy="158"/>
            </a:xfrm>
            <a:prstGeom prst="rightArrow">
              <a:avLst>
                <a:gd name="adj1" fmla="val 50000"/>
                <a:gd name="adj2" fmla="val 40190"/>
              </a:avLst>
            </a:prstGeom>
            <a:noFill/>
            <a:ln w="44450">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
          <p:nvSpPr>
            <p:cNvPr id="62488" name="AutoShape 17"/>
            <p:cNvSpPr>
              <a:spLocks noChangeArrowheads="1"/>
            </p:cNvSpPr>
            <p:nvPr/>
          </p:nvSpPr>
          <p:spPr bwMode="auto">
            <a:xfrm flipH="1">
              <a:off x="2353" y="2381"/>
              <a:ext cx="254" cy="158"/>
            </a:xfrm>
            <a:prstGeom prst="rightArrow">
              <a:avLst>
                <a:gd name="adj1" fmla="val 50000"/>
                <a:gd name="adj2" fmla="val 40190"/>
              </a:avLst>
            </a:prstGeom>
            <a:noFill/>
            <a:ln w="44450">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
          <p:nvSpPr>
            <p:cNvPr id="62489" name="AutoShape 18"/>
            <p:cNvSpPr>
              <a:spLocks noChangeArrowheads="1"/>
            </p:cNvSpPr>
            <p:nvPr/>
          </p:nvSpPr>
          <p:spPr bwMode="auto">
            <a:xfrm rot="-5400000" flipH="1" flipV="1">
              <a:off x="2897" y="2874"/>
              <a:ext cx="254" cy="158"/>
            </a:xfrm>
            <a:prstGeom prst="rightArrow">
              <a:avLst>
                <a:gd name="adj1" fmla="val 50000"/>
                <a:gd name="adj2" fmla="val 40190"/>
              </a:avLst>
            </a:prstGeom>
            <a:noFill/>
            <a:ln w="44450">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grpSp>
      <p:sp>
        <p:nvSpPr>
          <p:cNvPr id="62472" name="Text Box 19"/>
          <p:cNvSpPr txBox="1">
            <a:spLocks noChangeArrowheads="1"/>
          </p:cNvSpPr>
          <p:nvPr/>
        </p:nvSpPr>
        <p:spPr bwMode="auto">
          <a:xfrm>
            <a:off x="7400925" y="1220788"/>
            <a:ext cx="18446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cap="rnd">
                <a:solidFill>
                  <a:srgbClr val="000000"/>
                </a:solidFill>
                <a:prstDash val="sysDot"/>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400" b="1">
                <a:solidFill>
                  <a:srgbClr val="FF6600"/>
                </a:solidFill>
              </a:rPr>
              <a:t>Horizon </a:t>
            </a:r>
          </a:p>
          <a:p>
            <a:pPr algn="ctr" eaLnBrk="1" hangingPunct="1"/>
            <a:r>
              <a:rPr lang="en-US" sz="2400" b="1">
                <a:solidFill>
                  <a:srgbClr val="FF6600"/>
                </a:solidFill>
              </a:rPr>
              <a:t>of Universe</a:t>
            </a:r>
          </a:p>
        </p:txBody>
      </p:sp>
      <p:sp>
        <p:nvSpPr>
          <p:cNvPr id="62473" name="Text Box 20"/>
          <p:cNvSpPr txBox="1">
            <a:spLocks noChangeArrowheads="1"/>
          </p:cNvSpPr>
          <p:nvPr/>
        </p:nvSpPr>
        <p:spPr bwMode="auto">
          <a:xfrm>
            <a:off x="6945313" y="6140450"/>
            <a:ext cx="22431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000" b="1"/>
              <a:t>Moving Away </a:t>
            </a:r>
          </a:p>
          <a:p>
            <a:pPr algn="ctr" eaLnBrk="1" hangingPunct="1"/>
            <a:r>
              <a:rPr lang="en-US" sz="2000" b="1"/>
              <a:t>at Speed of Light</a:t>
            </a:r>
          </a:p>
        </p:txBody>
      </p:sp>
      <p:sp>
        <p:nvSpPr>
          <p:cNvPr id="62474" name="Text Box 21"/>
          <p:cNvSpPr txBox="1">
            <a:spLocks noChangeArrowheads="1"/>
          </p:cNvSpPr>
          <p:nvPr/>
        </p:nvSpPr>
        <p:spPr bwMode="auto">
          <a:xfrm>
            <a:off x="950913" y="6113463"/>
            <a:ext cx="15668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000" b="1"/>
              <a:t>14 Billon</a:t>
            </a:r>
          </a:p>
          <a:p>
            <a:pPr algn="ctr" eaLnBrk="1" hangingPunct="1"/>
            <a:r>
              <a:rPr lang="en-US" sz="2000" b="1"/>
              <a:t>Light Years</a:t>
            </a:r>
          </a:p>
        </p:txBody>
      </p:sp>
      <p:sp>
        <p:nvSpPr>
          <p:cNvPr id="25" name="Text Box 19"/>
          <p:cNvSpPr txBox="1">
            <a:spLocks noChangeArrowheads="1"/>
          </p:cNvSpPr>
          <p:nvPr/>
        </p:nvSpPr>
        <p:spPr bwMode="auto">
          <a:xfrm>
            <a:off x="884238" y="1592263"/>
            <a:ext cx="2849562"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cap="rnd">
                <a:solidFill>
                  <a:srgbClr val="000000"/>
                </a:solidFill>
                <a:prstDash val="sysDot"/>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4400" b="1">
                <a:solidFill>
                  <a:srgbClr val="FF0000"/>
                </a:solidFill>
              </a:rPr>
              <a:t>Big Bang!</a:t>
            </a:r>
          </a:p>
        </p:txBody>
      </p:sp>
    </p:spTree>
    <p:extLst>
      <p:ext uri="{BB962C8B-B14F-4D97-AF65-F5344CB8AC3E}">
        <p14:creationId xmlns:p14="http://schemas.microsoft.com/office/powerpoint/2010/main" val="281402643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3000" fill="hold"/>
                                        <p:tgtEl>
                                          <p:spTgt spid="2"/>
                                        </p:tgtEl>
                                      </p:cBhvr>
                                      <p:by x="150000" y="150000"/>
                                    </p:animScale>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mph" presetSubtype="0" fill="hold" nodeType="clickEffect">
                                  <p:stCondLst>
                                    <p:cond delay="0"/>
                                  </p:stCondLst>
                                  <p:childTnLst>
                                    <p:animScale>
                                      <p:cBhvr>
                                        <p:cTn id="10" dur="5000" fill="hold"/>
                                        <p:tgtEl>
                                          <p:spTgt spid="2"/>
                                        </p:tgtEl>
                                      </p:cBhvr>
                                      <p:by x="1000" y="1000"/>
                                    </p:animScale>
                                  </p:childTnLst>
                                </p:cTn>
                              </p:par>
                              <p:par>
                                <p:cTn id="11" presetID="6" presetClass="emph" presetSubtype="0" fill="hold" grpId="0" nodeType="withEffect">
                                  <p:stCondLst>
                                    <p:cond delay="0"/>
                                  </p:stCondLst>
                                  <p:childTnLst>
                                    <p:animScale>
                                      <p:cBhvr>
                                        <p:cTn id="12" dur="5000" fill="hold"/>
                                        <p:tgtEl>
                                          <p:spTgt spid="16390"/>
                                        </p:tgtEl>
                                      </p:cBhvr>
                                      <p:by x="25000" y="25000"/>
                                    </p:animScale>
                                  </p:childTnLst>
                                </p:cTn>
                              </p:par>
                              <p:par>
                                <p:cTn id="13" presetID="42" presetClass="path" presetSubtype="0" accel="50000" decel="50000" fill="hold" grpId="1" nodeType="withEffect">
                                  <p:stCondLst>
                                    <p:cond delay="0"/>
                                  </p:stCondLst>
                                  <p:childTnLst>
                                    <p:animMotion origin="layout" path="M 3.7037E-7 -2.29167E-6 L 0.0005 0.03646 " pathEditMode="relative" rAng="0" ptsTypes="AA">
                                      <p:cBhvr>
                                        <p:cTn id="14" dur="5000" fill="hold"/>
                                        <p:tgtEl>
                                          <p:spTgt spid="16390"/>
                                        </p:tgtEl>
                                        <p:attrNameLst>
                                          <p:attrName>ppt_x</p:attrName>
                                          <p:attrName>ppt_y</p:attrName>
                                        </p:attrNameLst>
                                      </p:cBhvr>
                                      <p:rCtr x="0" y="1800"/>
                                    </p:animMotion>
                                  </p:childTnLst>
                                </p:cTn>
                              </p:par>
                            </p:childTnLst>
                          </p:cTn>
                        </p:par>
                        <p:par>
                          <p:cTn id="15" fill="hold" nodeType="afterGroup">
                            <p:stCondLst>
                              <p:cond delay="5000"/>
                            </p:stCondLst>
                            <p:childTnLst>
                              <p:par>
                                <p:cTn id="16" presetID="1" presetClass="entr" presetSubtype="0"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p:bldP spid="16390" grpId="1"/>
      <p:bldP spid="25" grpId="0"/>
    </p:bldLst>
  </p:timing>
</p:sld>
</file>

<file path=ppt/theme/theme1.xml><?xml version="1.0" encoding="utf-8"?>
<a:theme xmlns:a="http://schemas.openxmlformats.org/drawingml/2006/main" name="blank">
  <a:themeElements>
    <a:clrScheme name="blank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Tahoma"/>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38100" cmpd="sng">
          <a:solidFill>
            <a:srgbClr val="3333CC"/>
          </a:solidFill>
        </a:ln>
      </a:spPr>
      <a:bodyPr vert="horz" wrap="non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50800" cap="flat" cmpd="sng" algn="ctr">
          <a:solidFill>
            <a:srgbClr val="FFCC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txDef>
      <a:spPr>
        <a:noFill/>
      </a:spPr>
      <a:bodyPr wrap="none" rtlCol="0">
        <a:spAutoFit/>
      </a:bodyPr>
      <a:lstStyle>
        <a:defPPr>
          <a:defRPr b="1" dirty="0" smtClean="0">
            <a:latin typeface="+mn-lt"/>
          </a:defRPr>
        </a:defPPr>
      </a:lstStyle>
    </a:txDef>
  </a:objectDefaults>
  <a:extraClrSchemeLst>
    <a:extraClrScheme>
      <a:clrScheme name="blank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52350</TotalTime>
  <Words>1882</Words>
  <Application>Microsoft Macintosh PowerPoint</Application>
  <PresentationFormat>Custom</PresentationFormat>
  <Paragraphs>766</Paragraphs>
  <Slides>69</Slides>
  <Notes>68</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69</vt:i4>
      </vt:variant>
    </vt:vector>
  </HeadingPairs>
  <TitlesOfParts>
    <vt:vector size="72" baseType="lpstr">
      <vt:lpstr>blank</vt:lpstr>
      <vt:lpstr>Equation</vt:lpstr>
      <vt:lpstr>Bitmap Image</vt:lpstr>
      <vt:lpstr>Introduction to Cosmology</vt:lpstr>
      <vt:lpstr>Early Univese</vt:lpstr>
      <vt:lpstr>PowerPoint Presentation</vt:lpstr>
      <vt:lpstr>History of Life and the Human beings</vt:lpstr>
      <vt:lpstr>Brief History of Universe and Life</vt:lpstr>
      <vt:lpstr>PowerPoint Presentation</vt:lpstr>
      <vt:lpstr>Hubble Deep Field</vt:lpstr>
      <vt:lpstr>PowerPoint Presentation</vt:lpstr>
      <vt:lpstr>Hubble’s Law: Expansion of the Universe</vt:lpstr>
      <vt:lpstr>Expansion of Universe</vt:lpstr>
      <vt:lpstr>Temperature of Universe</vt:lpstr>
      <vt:lpstr>Relation between Temperature and Time</vt:lpstr>
      <vt:lpstr>Thermal Equilibrium</vt:lpstr>
      <vt:lpstr>Elementary Particles</vt:lpstr>
      <vt:lpstr>Elementary Particles and Forces</vt:lpstr>
      <vt:lpstr>Unification of Forces (1980)</vt:lpstr>
      <vt:lpstr>Unification of Forces (1980)</vt:lpstr>
      <vt:lpstr>Hubble Deep Field</vt:lpstr>
      <vt:lpstr>Hubble Deep Field</vt:lpstr>
      <vt:lpstr>Structure of DNA</vt:lpstr>
      <vt:lpstr>Symmetry Breaking</vt:lpstr>
      <vt:lpstr>PowerPoint Presentation</vt:lpstr>
      <vt:lpstr>The Beginning</vt:lpstr>
      <vt:lpstr>Cosmology</vt:lpstr>
      <vt:lpstr>Expansion of Universe</vt:lpstr>
      <vt:lpstr>PowerPoint Presentation</vt:lpstr>
      <vt:lpstr>Geometry of the Universe</vt:lpstr>
      <vt:lpstr>Temperature of Universe</vt:lpstr>
      <vt:lpstr>Time = 300,000 years , Temp.= 3000 oK</vt:lpstr>
      <vt:lpstr>PowerPoint Presentation</vt:lpstr>
      <vt:lpstr>PowerPoint Presentation</vt:lpstr>
      <vt:lpstr>Cosmic Microwave Background (Discovered in 1964)</vt:lpstr>
      <vt:lpstr>PowerPoint Presentation</vt:lpstr>
      <vt:lpstr>Cosmological Redshift</vt:lpstr>
      <vt:lpstr>PowerPoint Presentation</vt:lpstr>
      <vt:lpstr>PowerPoint Presentation</vt:lpstr>
      <vt:lpstr>Two Fundamental Problem  of Big Bang Cosmology</vt:lpstr>
      <vt:lpstr>Expansion of Universe</vt:lpstr>
      <vt:lpstr>PowerPoint Presentation</vt:lpstr>
      <vt:lpstr>PowerPoint Presentation</vt:lpstr>
      <vt:lpstr>Inflation in Early Universe</vt:lpstr>
      <vt:lpstr>PowerPoint Presentation</vt:lpstr>
      <vt:lpstr>PowerPoint Presentation</vt:lpstr>
      <vt:lpstr>WMAP </vt:lpstr>
      <vt:lpstr>WMAP Power Spectrum</vt:lpstr>
      <vt:lpstr>Geometry of the Universe</vt:lpstr>
      <vt:lpstr>PowerPoint Presentation</vt:lpstr>
      <vt:lpstr>Supernova as a Standard Candle</vt:lpstr>
      <vt:lpstr>PowerPoint Presentation</vt:lpstr>
      <vt:lpstr>PowerPoint Presentation</vt:lpstr>
      <vt:lpstr>The Accelerating Universe  （1998）</vt:lpstr>
      <vt:lpstr>Density of Our Universe</vt:lpstr>
      <vt:lpstr>Density Fluctuations</vt:lpstr>
      <vt:lpstr>Abundance vs. Density</vt:lpstr>
      <vt:lpstr>Cosmic Pyramid 　</vt:lpstr>
      <vt:lpstr>PowerPoint Presentation</vt:lpstr>
      <vt:lpstr>PowerPoint Presentation</vt:lpstr>
      <vt:lpstr>What is Dark Matter?</vt:lpstr>
      <vt:lpstr>Candidate of “WIMP”</vt:lpstr>
      <vt:lpstr>PowerPoint Presentation</vt:lpstr>
      <vt:lpstr>PowerPoint Presentation</vt:lpstr>
      <vt:lpstr>PowerPoint Presentation</vt:lpstr>
      <vt:lpstr>PowerPoint Presentation</vt:lpstr>
      <vt:lpstr>PowerPoint Presentation</vt:lpstr>
      <vt:lpstr>SUSY Particles and Neutralino</vt:lpstr>
      <vt:lpstr>SUSY Particles and Neutralino</vt:lpstr>
      <vt:lpstr>PowerPoint Presentation</vt:lpstr>
      <vt:lpstr>Origin of Mass in Extra Dimensions</vt:lpstr>
      <vt:lpstr>Early Universe &amp; Unsolved Problems</vt:lpstr>
    </vt:vector>
  </TitlesOfParts>
  <Company>Bar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General-Purpose Liquid-Noble-Gas Multi-Detectors for WIMP, DPD and Solar neutrino</dc:title>
  <dc:creator>Katsushi Arisaka</dc:creator>
  <cp:lastModifiedBy>Katsushi Arisaka</cp:lastModifiedBy>
  <cp:revision>1014</cp:revision>
  <cp:lastPrinted>2010-08-08T19:18:17Z</cp:lastPrinted>
  <dcterms:created xsi:type="dcterms:W3CDTF">2010-08-08T19:05:31Z</dcterms:created>
  <dcterms:modified xsi:type="dcterms:W3CDTF">2012-11-14T22:57:08Z</dcterms:modified>
</cp:coreProperties>
</file>