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1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embeddings/oleObject2.bin" ContentType="application/vnd.openxmlformats-officedocument.oleObject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embeddings/oleObject3.bin" ContentType="application/vnd.openxmlformats-officedocument.oleObject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embeddings/oleObject4.bin" ContentType="application/vnd.openxmlformats-officedocument.oleObject"/>
  <Override PartName="/ppt/notesSlides/notesSlide75.xml" ContentType="application/vnd.openxmlformats-officedocument.presentationml.notesSlide+xml"/>
  <Override PartName="/ppt/embeddings/oleObject5.bin" ContentType="application/vnd.openxmlformats-officedocument.oleObject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embeddings/oleObject6.bin" ContentType="application/vnd.openxmlformats-officedocument.oleObject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95.xml" ContentType="application/vnd.openxmlformats-officedocument.presentationml.notesSlide+xml"/>
  <Override PartName="/ppt/embeddings/oleObject9.bin" ContentType="application/vnd.openxmlformats-officedocument.oleObject"/>
  <Override PartName="/ppt/notesSlides/notesSlide96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  <p:sldMasterId id="2147483811" r:id="rId3"/>
  </p:sldMasterIdLst>
  <p:notesMasterIdLst>
    <p:notesMasterId r:id="rId120"/>
  </p:notesMasterIdLst>
  <p:handoutMasterIdLst>
    <p:handoutMasterId r:id="rId121"/>
  </p:handoutMasterIdLst>
  <p:sldIdLst>
    <p:sldId id="464" r:id="rId4"/>
    <p:sldId id="1344" r:id="rId5"/>
    <p:sldId id="1345" r:id="rId6"/>
    <p:sldId id="803" r:id="rId7"/>
    <p:sldId id="907" r:id="rId8"/>
    <p:sldId id="1150" r:id="rId9"/>
    <p:sldId id="1057" r:id="rId10"/>
    <p:sldId id="1058" r:id="rId11"/>
    <p:sldId id="1059" r:id="rId12"/>
    <p:sldId id="1060" r:id="rId13"/>
    <p:sldId id="1288" r:id="rId14"/>
    <p:sldId id="1293" r:id="rId15"/>
    <p:sldId id="1409" r:id="rId16"/>
    <p:sldId id="1289" r:id="rId17"/>
    <p:sldId id="951" r:id="rId18"/>
    <p:sldId id="952" r:id="rId19"/>
    <p:sldId id="1094" r:id="rId20"/>
    <p:sldId id="1358" r:id="rId21"/>
    <p:sldId id="1191" r:id="rId22"/>
    <p:sldId id="1076" r:id="rId23"/>
    <p:sldId id="1125" r:id="rId24"/>
    <p:sldId id="1187" r:id="rId25"/>
    <p:sldId id="1280" r:id="rId26"/>
    <p:sldId id="1301" r:id="rId27"/>
    <p:sldId id="1302" r:id="rId28"/>
    <p:sldId id="1281" r:id="rId29"/>
    <p:sldId id="1417" r:id="rId30"/>
    <p:sldId id="1282" r:id="rId31"/>
    <p:sldId id="1413" r:id="rId32"/>
    <p:sldId id="1206" r:id="rId33"/>
    <p:sldId id="911" r:id="rId34"/>
    <p:sldId id="1080" r:id="rId35"/>
    <p:sldId id="915" r:id="rId36"/>
    <p:sldId id="1214" r:id="rId37"/>
    <p:sldId id="1215" r:id="rId38"/>
    <p:sldId id="919" r:id="rId39"/>
    <p:sldId id="1216" r:id="rId40"/>
    <p:sldId id="921" r:id="rId41"/>
    <p:sldId id="922" r:id="rId42"/>
    <p:sldId id="1404" r:id="rId43"/>
    <p:sldId id="1369" r:id="rId44"/>
    <p:sldId id="1405" r:id="rId45"/>
    <p:sldId id="1385" r:id="rId46"/>
    <p:sldId id="1387" r:id="rId47"/>
    <p:sldId id="1418" r:id="rId48"/>
    <p:sldId id="1388" r:id="rId49"/>
    <p:sldId id="1403" r:id="rId50"/>
    <p:sldId id="1370" r:id="rId51"/>
    <p:sldId id="1371" r:id="rId52"/>
    <p:sldId id="1372" r:id="rId53"/>
    <p:sldId id="1373" r:id="rId54"/>
    <p:sldId id="1374" r:id="rId55"/>
    <p:sldId id="1375" r:id="rId56"/>
    <p:sldId id="1376" r:id="rId57"/>
    <p:sldId id="1378" r:id="rId58"/>
    <p:sldId id="1379" r:id="rId59"/>
    <p:sldId id="1380" r:id="rId60"/>
    <p:sldId id="1386" r:id="rId61"/>
    <p:sldId id="1397" r:id="rId62"/>
    <p:sldId id="1367" r:id="rId63"/>
    <p:sldId id="1368" r:id="rId64"/>
    <p:sldId id="1311" r:id="rId65"/>
    <p:sldId id="1313" r:id="rId66"/>
    <p:sldId id="1292" r:id="rId67"/>
    <p:sldId id="1314" r:id="rId68"/>
    <p:sldId id="1312" r:id="rId69"/>
    <p:sldId id="1382" r:id="rId70"/>
    <p:sldId id="1383" r:id="rId71"/>
    <p:sldId id="1384" r:id="rId72"/>
    <p:sldId id="1221" r:id="rId73"/>
    <p:sldId id="1389" r:id="rId74"/>
    <p:sldId id="1391" r:id="rId75"/>
    <p:sldId id="1390" r:id="rId76"/>
    <p:sldId id="1398" r:id="rId77"/>
    <p:sldId id="1219" r:id="rId78"/>
    <p:sldId id="1230" r:id="rId79"/>
    <p:sldId id="1235" r:id="rId80"/>
    <p:sldId id="1234" r:id="rId81"/>
    <p:sldId id="1410" r:id="rId82"/>
    <p:sldId id="1240" r:id="rId83"/>
    <p:sldId id="1241" r:id="rId84"/>
    <p:sldId id="1279" r:id="rId85"/>
    <p:sldId id="1243" r:id="rId86"/>
    <p:sldId id="1415" r:id="rId87"/>
    <p:sldId id="1257" r:id="rId88"/>
    <p:sldId id="1359" r:id="rId89"/>
    <p:sldId id="1267" r:id="rId90"/>
    <p:sldId id="1331" r:id="rId91"/>
    <p:sldId id="1332" r:id="rId92"/>
    <p:sldId id="1333" r:id="rId93"/>
    <p:sldId id="1268" r:id="rId94"/>
    <p:sldId id="1272" r:id="rId95"/>
    <p:sldId id="1273" r:id="rId96"/>
    <p:sldId id="1339" r:id="rId97"/>
    <p:sldId id="1274" r:id="rId98"/>
    <p:sldId id="1340" r:id="rId99"/>
    <p:sldId id="1343" r:id="rId100"/>
    <p:sldId id="1275" r:id="rId101"/>
    <p:sldId id="1399" r:id="rId102"/>
    <p:sldId id="1338" r:id="rId103"/>
    <p:sldId id="1401" r:id="rId104"/>
    <p:sldId id="1402" r:id="rId105"/>
    <p:sldId id="1300" r:id="rId106"/>
    <p:sldId id="1406" r:id="rId107"/>
    <p:sldId id="1412" r:id="rId108"/>
    <p:sldId id="1298" r:id="rId109"/>
    <p:sldId id="1361" r:id="rId110"/>
    <p:sldId id="1408" r:id="rId111"/>
    <p:sldId id="1318" r:id="rId112"/>
    <p:sldId id="1416" r:id="rId113"/>
    <p:sldId id="1348" r:id="rId114"/>
    <p:sldId id="1347" r:id="rId115"/>
    <p:sldId id="1364" r:id="rId116"/>
    <p:sldId id="1357" r:id="rId117"/>
    <p:sldId id="1407" r:id="rId118"/>
    <p:sldId id="1411" r:id="rId119"/>
  </p:sldIdLst>
  <p:sldSz cx="9601200" cy="7315200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00FF"/>
    <a:srgbClr val="0000FF"/>
    <a:srgbClr val="CCFF33"/>
    <a:srgbClr val="99FF33"/>
    <a:srgbClr val="00FF00"/>
    <a:srgbClr val="CC00FF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80" autoAdjust="0"/>
    <p:restoredTop sz="99887" autoAdjust="0"/>
  </p:normalViewPr>
  <p:slideViewPr>
    <p:cSldViewPr>
      <p:cViewPr varScale="1">
        <p:scale>
          <a:sx n="134" d="100"/>
          <a:sy n="134" d="100"/>
        </p:scale>
        <p:origin x="-688" y="-112"/>
      </p:cViewPr>
      <p:guideLst>
        <p:guide orient="horz" pos="2304"/>
        <p:guide pos="30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3389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120" Type="http://schemas.openxmlformats.org/officeDocument/2006/relationships/notesMaster" Target="notesMasters/notesMaster1.xml"/><Relationship Id="rId121" Type="http://schemas.openxmlformats.org/officeDocument/2006/relationships/handoutMaster" Target="handoutMasters/handoutMaster1.xml"/><Relationship Id="rId122" Type="http://schemas.openxmlformats.org/officeDocument/2006/relationships/printerSettings" Target="printerSettings/printerSettings1.bin"/><Relationship Id="rId123" Type="http://schemas.openxmlformats.org/officeDocument/2006/relationships/presProps" Target="presProps.xml"/><Relationship Id="rId124" Type="http://schemas.openxmlformats.org/officeDocument/2006/relationships/viewProps" Target="viewProps.xml"/><Relationship Id="rId125" Type="http://schemas.openxmlformats.org/officeDocument/2006/relationships/theme" Target="theme/theme1.xml"/><Relationship Id="rId126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90" Type="http://schemas.openxmlformats.org/officeDocument/2006/relationships/slide" Target="slides/slide87.xml"/><Relationship Id="rId91" Type="http://schemas.openxmlformats.org/officeDocument/2006/relationships/slide" Target="slides/slide88.xml"/><Relationship Id="rId92" Type="http://schemas.openxmlformats.org/officeDocument/2006/relationships/slide" Target="slides/slide89.xml"/><Relationship Id="rId93" Type="http://schemas.openxmlformats.org/officeDocument/2006/relationships/slide" Target="slides/slide90.xml"/><Relationship Id="rId94" Type="http://schemas.openxmlformats.org/officeDocument/2006/relationships/slide" Target="slides/slide91.xml"/><Relationship Id="rId95" Type="http://schemas.openxmlformats.org/officeDocument/2006/relationships/slide" Target="slides/slide92.xml"/><Relationship Id="rId96" Type="http://schemas.openxmlformats.org/officeDocument/2006/relationships/slide" Target="slides/slide93.xml"/><Relationship Id="rId101" Type="http://schemas.openxmlformats.org/officeDocument/2006/relationships/slide" Target="slides/slide98.xml"/><Relationship Id="rId102" Type="http://schemas.openxmlformats.org/officeDocument/2006/relationships/slide" Target="slides/slide99.xml"/><Relationship Id="rId103" Type="http://schemas.openxmlformats.org/officeDocument/2006/relationships/slide" Target="slides/slide100.xml"/><Relationship Id="rId104" Type="http://schemas.openxmlformats.org/officeDocument/2006/relationships/slide" Target="slides/slide101.xml"/><Relationship Id="rId105" Type="http://schemas.openxmlformats.org/officeDocument/2006/relationships/slide" Target="slides/slide102.xml"/><Relationship Id="rId106" Type="http://schemas.openxmlformats.org/officeDocument/2006/relationships/slide" Target="slides/slide103.xml"/><Relationship Id="rId107" Type="http://schemas.openxmlformats.org/officeDocument/2006/relationships/slide" Target="slides/slide104.xml"/><Relationship Id="rId108" Type="http://schemas.openxmlformats.org/officeDocument/2006/relationships/slide" Target="slides/slide105.xml"/><Relationship Id="rId109" Type="http://schemas.openxmlformats.org/officeDocument/2006/relationships/slide" Target="slides/slide106.xml"/><Relationship Id="rId97" Type="http://schemas.openxmlformats.org/officeDocument/2006/relationships/slide" Target="slides/slide94.xml"/><Relationship Id="rId98" Type="http://schemas.openxmlformats.org/officeDocument/2006/relationships/slide" Target="slides/slide95.xml"/><Relationship Id="rId99" Type="http://schemas.openxmlformats.org/officeDocument/2006/relationships/slide" Target="slides/slide96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00" Type="http://schemas.openxmlformats.org/officeDocument/2006/relationships/slide" Target="slides/slide97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110" Type="http://schemas.openxmlformats.org/officeDocument/2006/relationships/slide" Target="slides/slide107.xml"/><Relationship Id="rId111" Type="http://schemas.openxmlformats.org/officeDocument/2006/relationships/slide" Target="slides/slide108.xml"/><Relationship Id="rId112" Type="http://schemas.openxmlformats.org/officeDocument/2006/relationships/slide" Target="slides/slide109.xml"/><Relationship Id="rId113" Type="http://schemas.openxmlformats.org/officeDocument/2006/relationships/slide" Target="slides/slide110.xml"/><Relationship Id="rId114" Type="http://schemas.openxmlformats.org/officeDocument/2006/relationships/slide" Target="slides/slide111.xml"/><Relationship Id="rId115" Type="http://schemas.openxmlformats.org/officeDocument/2006/relationships/slide" Target="slides/slide112.xml"/><Relationship Id="rId116" Type="http://schemas.openxmlformats.org/officeDocument/2006/relationships/slide" Target="slides/slide113.xml"/><Relationship Id="rId117" Type="http://schemas.openxmlformats.org/officeDocument/2006/relationships/slide" Target="slides/slide114.xml"/><Relationship Id="rId118" Type="http://schemas.openxmlformats.org/officeDocument/2006/relationships/slide" Target="slides/slide115.xml"/><Relationship Id="rId119" Type="http://schemas.openxmlformats.org/officeDocument/2006/relationships/slide" Target="slides/slide1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1" Type="http://schemas.openxmlformats.org/officeDocument/2006/relationships/image" Target="../media/image88.png"/><Relationship Id="rId2" Type="http://schemas.openxmlformats.org/officeDocument/2006/relationships/image" Target="../media/image8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</a:defRPr>
            </a:lvl1pPr>
          </a:lstStyle>
          <a:p>
            <a:fld id="{FAE9BC17-2FB6-AF4A-8152-EB5124ABBC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991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2288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296988" y="720725"/>
            <a:ext cx="4725987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3" tIns="48275" rIns="96553" bIns="48275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</a:defRPr>
            </a:lvl1pPr>
          </a:lstStyle>
          <a:p>
            <a:fld id="{146B71AC-FE56-0E4F-9EBF-0EDF25BE27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58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3C58472-3591-A741-BD9D-B8552C5B0952}" type="slidenum">
              <a:rPr lang="en-US" sz="1300">
                <a:latin typeface="Times New Roman" charset="0"/>
              </a:rPr>
              <a:pPr eaLnBrk="1" hangingPunct="1"/>
              <a:t>1</a:t>
            </a:fld>
            <a:endParaRPr lang="en-US" sz="1300">
              <a:latin typeface="Times New Roman" charset="0"/>
            </a:endParaRPr>
          </a:p>
        </p:txBody>
      </p:sp>
      <p:sp>
        <p:nvSpPr>
          <p:cNvPr id="1239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9C4B30C-E39A-0E4A-913F-2E7D1FEDE6B3}" type="slidenum">
              <a:rPr lang="en-US" sz="1300">
                <a:latin typeface="Times New Roman" charset="0"/>
              </a:rPr>
              <a:pPr eaLnBrk="1" hangingPunct="1"/>
              <a:t>10</a:t>
            </a:fld>
            <a:endParaRPr lang="en-US" sz="1300">
              <a:latin typeface="Times New Roman" charset="0"/>
            </a:endParaRPr>
          </a:p>
        </p:txBody>
      </p:sp>
      <p:sp>
        <p:nvSpPr>
          <p:cNvPr id="1331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25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AD84E07-0EC3-664B-93CC-38BFE0519808}" type="slidenum">
              <a:rPr lang="en-US" sz="1300">
                <a:latin typeface="Times New Roman" charset="0"/>
              </a:rPr>
              <a:pPr eaLnBrk="1" hangingPunct="1"/>
              <a:t>100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6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456F1F3-6622-2F44-8474-131F91A0311C}" type="slidenum">
              <a:rPr lang="en-US" sz="1300">
                <a:latin typeface="Times New Roman" charset="0"/>
              </a:rPr>
              <a:pPr eaLnBrk="1" hangingPunct="1"/>
              <a:t>101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7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27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F68D06-A914-ED41-AF63-05DEFA3B3C65}" type="slidenum">
              <a:rPr lang="en-US" sz="1300">
                <a:latin typeface="Times New Roman" charset="0"/>
              </a:rPr>
              <a:pPr eaLnBrk="1" hangingPunct="1"/>
              <a:t>102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8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28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905ED29-CA0D-8F47-BC89-A1186A0E47FF}" type="slidenum">
              <a:rPr lang="en-US" sz="1300">
                <a:latin typeface="Times New Roman" charset="0"/>
              </a:rPr>
              <a:pPr eaLnBrk="1" hangingPunct="1"/>
              <a:t>103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9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29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B3D29E-3D0F-4E42-BC59-15B45C6EABD9}" type="slidenum">
              <a:rPr lang="en-US" sz="1300">
                <a:latin typeface="Times New Roman" charset="0"/>
              </a:rPr>
              <a:pPr eaLnBrk="1" hangingPunct="1"/>
              <a:t>104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0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30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9510CD2-37DE-2340-B7D4-CD9952EED0CB}" type="slidenum">
              <a:rPr lang="en-US" sz="1300">
                <a:latin typeface="Times New Roman" charset="0"/>
              </a:rPr>
              <a:pPr eaLnBrk="1" hangingPunct="1"/>
              <a:t>105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231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31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3C5796-8EEE-6145-B79B-94780F644636}" type="slidenum">
              <a:rPr lang="en-US" sz="1300">
                <a:latin typeface="Times New Roman" charset="0"/>
              </a:rPr>
              <a:pPr eaLnBrk="1" hangingPunct="1"/>
              <a:t>106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2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32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B10740-64C9-C34A-8DE7-9AC9FA612198}" type="slidenum">
              <a:rPr lang="en-US" sz="1300">
                <a:latin typeface="Times New Roman" charset="0"/>
              </a:rPr>
              <a:pPr eaLnBrk="1" hangingPunct="1"/>
              <a:t>107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0F547D-DF0F-CB49-8D83-7D5A2CB100A8}" type="slidenum">
              <a:rPr lang="en-US" sz="1300">
                <a:latin typeface="Times New Roman" charset="0"/>
              </a:rPr>
              <a:pPr eaLnBrk="1" hangingPunct="1"/>
              <a:t>108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85926BC-1463-864E-89FB-122DB013A23D}" type="slidenum">
              <a:rPr lang="en-US" sz="1300">
                <a:latin typeface="Times New Roman" charset="0"/>
              </a:rPr>
              <a:pPr eaLnBrk="1" hangingPunct="1"/>
              <a:t>109</a:t>
            </a:fld>
            <a:endParaRPr lang="en-US" sz="1300">
              <a:latin typeface="Times New Roman" charset="0"/>
            </a:endParaRPr>
          </a:p>
        </p:txBody>
      </p:sp>
      <p:sp>
        <p:nvSpPr>
          <p:cNvPr id="23449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08100" y="722313"/>
            <a:ext cx="4724400" cy="3598862"/>
          </a:xfrm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5750" cy="4319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2587C96-2966-054E-B922-3528D56077AD}" type="slidenum">
              <a:rPr lang="en-US" sz="1300">
                <a:latin typeface="Times New Roman" charset="0"/>
              </a:rPr>
              <a:pPr eaLnBrk="1" hangingPunct="1"/>
              <a:t>11</a:t>
            </a:fld>
            <a:endParaRPr lang="en-US" sz="1300">
              <a:latin typeface="Times New Roman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3A42765-CE7A-F44A-8C0B-EDB95959F8D8}" type="slidenum">
              <a:rPr lang="en-US" sz="1300">
                <a:latin typeface="Times New Roman" charset="0"/>
              </a:rPr>
              <a:pPr eaLnBrk="1" hangingPunct="1"/>
              <a:t>110</a:t>
            </a:fld>
            <a:endParaRPr lang="en-US" sz="1300">
              <a:latin typeface="Times New Roman" charset="0"/>
            </a:endParaRPr>
          </a:p>
        </p:txBody>
      </p:sp>
      <p:sp>
        <p:nvSpPr>
          <p:cNvPr id="23552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6988" y="722313"/>
            <a:ext cx="4725987" cy="3600450"/>
          </a:xfrm>
          <a:solidFill>
            <a:srgbClr val="FFFFFF"/>
          </a:solidFill>
          <a:ln/>
        </p:spPr>
      </p:sp>
      <p:sp>
        <p:nvSpPr>
          <p:cNvPr id="235524" name="Rectangle 3"/>
          <p:cNvSpPr>
            <a:spLocks noChangeArrowheads="1"/>
          </p:cNvSpPr>
          <p:nvPr>
            <p:ph type="body" idx="1"/>
          </p:nvPr>
        </p:nvSpPr>
        <p:spPr>
          <a:xfrm>
            <a:off x="974725" y="4560888"/>
            <a:ext cx="5365750" cy="43180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5297" tIns="47648" rIns="95297" bIns="47648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356D80E-5E0A-3845-B7CA-826CDCE92BB9}" type="slidenum">
              <a:rPr lang="en-US" sz="1300">
                <a:latin typeface="Times New Roman" charset="0"/>
              </a:rPr>
              <a:pPr eaLnBrk="1" hangingPunct="1"/>
              <a:t>111</a:t>
            </a:fld>
            <a:endParaRPr lang="en-US" sz="1300">
              <a:latin typeface="Times New Roman" charset="0"/>
            </a:endParaRPr>
          </a:p>
        </p:txBody>
      </p:sp>
      <p:sp>
        <p:nvSpPr>
          <p:cNvPr id="23654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6988" y="723900"/>
            <a:ext cx="4725987" cy="3600450"/>
          </a:xfrm>
          <a:solidFill>
            <a:srgbClr val="FFFFFF"/>
          </a:solidFill>
          <a:ln/>
        </p:spPr>
      </p:sp>
      <p:sp>
        <p:nvSpPr>
          <p:cNvPr id="236548" name="Rectangle 3"/>
          <p:cNvSpPr>
            <a:spLocks noChangeArrowheads="1"/>
          </p:cNvSpPr>
          <p:nvPr>
            <p:ph type="body" idx="1"/>
          </p:nvPr>
        </p:nvSpPr>
        <p:spPr>
          <a:xfrm>
            <a:off x="974725" y="4560888"/>
            <a:ext cx="5365750" cy="4316412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5297" tIns="47648" rIns="95297" bIns="47648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237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065AC65-A98B-6B42-A8A9-E75EB2858EFF}" type="slidenum">
              <a:rPr lang="en-US" sz="1300">
                <a:latin typeface="Times New Roman" charset="0"/>
              </a:rPr>
              <a:pPr eaLnBrk="1" hangingPunct="1"/>
              <a:t>112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8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38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D960E29-839F-F94D-B840-CB1C8BB7BF2F}" type="slidenum">
              <a:rPr lang="en-US" sz="1300">
                <a:latin typeface="Times New Roman" charset="0"/>
              </a:rPr>
              <a:pPr eaLnBrk="1" hangingPunct="1"/>
              <a:t>113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4336A1B-D8DC-B847-B790-088D38331670}" type="slidenum">
              <a:rPr lang="en-US" sz="1300">
                <a:latin typeface="Times New Roman" charset="0"/>
              </a:rPr>
              <a:pPr eaLnBrk="1" hangingPunct="1"/>
              <a:t>114</a:t>
            </a:fld>
            <a:endParaRPr lang="en-US" sz="1300">
              <a:latin typeface="Times New Roman" charset="0"/>
            </a:endParaRPr>
          </a:p>
        </p:txBody>
      </p:sp>
      <p:sp>
        <p:nvSpPr>
          <p:cNvPr id="2396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240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49A2C0C-8F4E-5D4B-A8C1-4504B1AF463C}" type="slidenum">
              <a:rPr lang="en-US" sz="1300">
                <a:latin typeface="Times New Roman" charset="0"/>
              </a:rPr>
              <a:pPr eaLnBrk="1" hangingPunct="1"/>
              <a:t>115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1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41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99A715-9D49-ED43-9210-92C497970008}" type="slidenum">
              <a:rPr lang="en-US" sz="1300">
                <a:latin typeface="Times New Roman" charset="0"/>
              </a:rPr>
              <a:pPr eaLnBrk="1" hangingPunct="1"/>
              <a:t>116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D4214B-6D0C-AE48-9B11-55628542D7D9}" type="slidenum">
              <a:rPr lang="en-US" sz="1300">
                <a:latin typeface="Times New Roman" charset="0"/>
              </a:rPr>
              <a:pPr eaLnBrk="1" hangingPunct="1"/>
              <a:t>12</a:t>
            </a:fld>
            <a:endParaRPr lang="en-US" sz="1300">
              <a:latin typeface="Times New Roman" charset="0"/>
            </a:endParaRPr>
          </a:p>
        </p:txBody>
      </p:sp>
      <p:sp>
        <p:nvSpPr>
          <p:cNvPr id="1351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680246-0744-AF42-9B0E-2E20D395C8F3}" type="slidenum">
              <a:rPr lang="en-US" sz="1300">
                <a:latin typeface="Times New Roman" charset="0"/>
              </a:rPr>
              <a:pPr eaLnBrk="1" hangingPunct="1"/>
              <a:t>13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D0D28A-2270-AE47-9E07-3AC563931D18}" type="slidenum">
              <a:rPr lang="en-US" sz="1300">
                <a:latin typeface="Times New Roman" charset="0"/>
              </a:rPr>
              <a:pPr eaLnBrk="1" hangingPunct="1"/>
              <a:t>14</a:t>
            </a:fld>
            <a:endParaRPr lang="en-US" sz="1300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96B84B6-8D0B-5848-A147-F6BE160066BA}" type="slidenum">
              <a:rPr lang="en-US" sz="1300">
                <a:latin typeface="Times New Roman" charset="0"/>
              </a:rPr>
              <a:pPr eaLnBrk="1" hangingPunct="1"/>
              <a:t>15</a:t>
            </a:fld>
            <a:endParaRPr lang="en-US" sz="1300">
              <a:latin typeface="Times New Roman" charset="0"/>
            </a:endParaRPr>
          </a:p>
        </p:txBody>
      </p:sp>
      <p:sp>
        <p:nvSpPr>
          <p:cNvPr id="1382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757069-7D18-F94D-96D9-737330A1FFB7}" type="slidenum">
              <a:rPr lang="en-US" sz="1300">
                <a:latin typeface="Times New Roman" charset="0"/>
              </a:rPr>
              <a:pPr eaLnBrk="1" hangingPunct="1"/>
              <a:t>16</a:t>
            </a:fld>
            <a:endParaRPr lang="en-US" sz="1300">
              <a:latin typeface="Times New Roman" charset="0"/>
            </a:endParaRPr>
          </a:p>
        </p:txBody>
      </p:sp>
      <p:sp>
        <p:nvSpPr>
          <p:cNvPr id="1392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9E8225B-1EE2-6548-9E41-2E167BCC3865}" type="slidenum">
              <a:rPr lang="en-US" sz="1300">
                <a:latin typeface="Times New Roman" charset="0"/>
              </a:rPr>
              <a:pPr eaLnBrk="1" hangingPunct="1"/>
              <a:t>17</a:t>
            </a:fld>
            <a:endParaRPr lang="en-US" sz="1300">
              <a:latin typeface="Times New Roman" charset="0"/>
            </a:endParaRPr>
          </a:p>
        </p:txBody>
      </p:sp>
      <p:sp>
        <p:nvSpPr>
          <p:cNvPr id="1402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91376A-D0C0-E44F-9D64-A59ED008E688}" type="slidenum">
              <a:rPr lang="en-US" sz="1300">
                <a:latin typeface="Times New Roman" charset="0"/>
              </a:rPr>
              <a:pPr eaLnBrk="1" hangingPunct="1"/>
              <a:t>18</a:t>
            </a:fld>
            <a:endParaRPr lang="en-US" sz="1300">
              <a:latin typeface="Times New Roman" charset="0"/>
            </a:endParaRPr>
          </a:p>
        </p:txBody>
      </p:sp>
      <p:sp>
        <p:nvSpPr>
          <p:cNvPr id="14131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3813" y="717550"/>
            <a:ext cx="4729162" cy="3603625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2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4B880C9-839D-EA44-A654-473B867FDB03}" type="slidenum">
              <a:rPr lang="en-US" sz="1300">
                <a:latin typeface="Times New Roman" charset="0"/>
              </a:rPr>
              <a:pPr eaLnBrk="1" hangingPunct="1"/>
              <a:t>19</a:t>
            </a:fld>
            <a:endParaRPr lang="en-US" sz="1300">
              <a:latin typeface="Times New Roman" charset="0"/>
            </a:endParaRPr>
          </a:p>
        </p:txBody>
      </p:sp>
      <p:sp>
        <p:nvSpPr>
          <p:cNvPr id="1423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B0B378-BAD7-DF47-A66F-454649B4E797}" type="slidenum">
              <a:rPr lang="en-US" sz="1300">
                <a:latin typeface="Times New Roman" charset="0"/>
              </a:rPr>
              <a:pPr eaLnBrk="1" hangingPunct="1"/>
              <a:t>2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D5E3F3-25FB-0141-A396-4DEC30AD60ED}" type="slidenum">
              <a:rPr lang="en-US" sz="1300">
                <a:latin typeface="Times New Roman" charset="0"/>
              </a:rPr>
              <a:pPr eaLnBrk="1" hangingPunct="1"/>
              <a:t>20</a:t>
            </a:fld>
            <a:endParaRPr lang="en-US" sz="1300">
              <a:latin typeface="Times New Roman" charset="0"/>
            </a:endParaRPr>
          </a:p>
        </p:txBody>
      </p:sp>
      <p:sp>
        <p:nvSpPr>
          <p:cNvPr id="14336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3813" y="719138"/>
            <a:ext cx="4725987" cy="360045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9488" y="4560888"/>
            <a:ext cx="5357812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0815B08-7A2C-464E-8643-EFB79A5F3930}" type="slidenum">
              <a:rPr lang="en-US" sz="1300">
                <a:latin typeface="Times New Roman" charset="0"/>
              </a:rPr>
              <a:pPr eaLnBrk="1" hangingPunct="1"/>
              <a:t>21</a:t>
            </a:fld>
            <a:endParaRPr lang="en-US" sz="1300">
              <a:latin typeface="Times New Roman" charset="0"/>
            </a:endParaRPr>
          </a:p>
        </p:txBody>
      </p:sp>
      <p:sp>
        <p:nvSpPr>
          <p:cNvPr id="14438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08100" y="722313"/>
            <a:ext cx="4722813" cy="3598862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5750" cy="4319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1A1F11-CCFF-0649-A430-04245EBB83ED}" type="slidenum">
              <a:rPr lang="en-US" sz="1300">
                <a:latin typeface="Times New Roman" charset="0"/>
              </a:rPr>
              <a:pPr eaLnBrk="1" hangingPunct="1"/>
              <a:t>22</a:t>
            </a:fld>
            <a:endParaRPr lang="en-US" sz="1300">
              <a:latin typeface="Times New Roman" charset="0"/>
            </a:endParaRPr>
          </a:p>
        </p:txBody>
      </p:sp>
      <p:sp>
        <p:nvSpPr>
          <p:cNvPr id="14541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3BE583-A43F-564D-805D-7429826512BC}" type="slidenum">
              <a:rPr lang="en-US" sz="1300">
                <a:latin typeface="Times New Roman" charset="0"/>
              </a:rPr>
              <a:pPr eaLnBrk="1" hangingPunct="1"/>
              <a:t>23</a:t>
            </a:fld>
            <a:endParaRPr lang="en-US" sz="1300">
              <a:latin typeface="Times New Roman" charset="0"/>
            </a:endParaRPr>
          </a:p>
        </p:txBody>
      </p:sp>
      <p:sp>
        <p:nvSpPr>
          <p:cNvPr id="14643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46200" y="741363"/>
            <a:ext cx="4678363" cy="3565525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75" y="4529138"/>
            <a:ext cx="5381625" cy="4379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CE6600-2DA0-4A4E-BEB1-5A9013E07191}" type="slidenum">
              <a:rPr lang="en-US" sz="1300">
                <a:latin typeface="Times New Roman" charset="0"/>
              </a:rPr>
              <a:pPr eaLnBrk="1" hangingPunct="1"/>
              <a:t>24</a:t>
            </a:fld>
            <a:endParaRPr lang="en-US" sz="1300">
              <a:latin typeface="Times New Roman" charset="0"/>
            </a:endParaRPr>
          </a:p>
        </p:txBody>
      </p:sp>
      <p:sp>
        <p:nvSpPr>
          <p:cNvPr id="14745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46200" y="741363"/>
            <a:ext cx="4678363" cy="3565525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75" y="4529138"/>
            <a:ext cx="5381625" cy="4379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5E5F99-29F4-5349-B9BC-FC1589382623}" type="slidenum">
              <a:rPr lang="en-US" sz="1300">
                <a:latin typeface="Times New Roman" charset="0"/>
              </a:rPr>
              <a:pPr eaLnBrk="1" hangingPunct="1"/>
              <a:t>25</a:t>
            </a:fld>
            <a:endParaRPr lang="en-US" sz="1300">
              <a:latin typeface="Times New Roman" charset="0"/>
            </a:endParaRPr>
          </a:p>
        </p:txBody>
      </p:sp>
      <p:sp>
        <p:nvSpPr>
          <p:cNvPr id="14848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46200" y="741363"/>
            <a:ext cx="4678363" cy="3565525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75" y="4529138"/>
            <a:ext cx="5381625" cy="4379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BD49CA4-B7DC-F24A-A981-DBFD3D157301}" type="slidenum">
              <a:rPr lang="en-US" sz="1300">
                <a:latin typeface="Times New Roman" charset="0"/>
              </a:rPr>
              <a:pPr eaLnBrk="1" hangingPunct="1"/>
              <a:t>26</a:t>
            </a:fld>
            <a:endParaRPr lang="en-US" sz="1300">
              <a:latin typeface="Times New Roman" charset="0"/>
            </a:endParaRPr>
          </a:p>
        </p:txBody>
      </p:sp>
      <p:sp>
        <p:nvSpPr>
          <p:cNvPr id="14950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3813" y="719138"/>
            <a:ext cx="4724400" cy="3600450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50F06E3-69D1-CD49-AF7C-458931959D7D}" type="slidenum">
              <a:rPr lang="en-US" sz="1300">
                <a:latin typeface="Times New Roman" charset="0"/>
              </a:rPr>
              <a:pPr eaLnBrk="1" hangingPunct="1"/>
              <a:t>27</a:t>
            </a:fld>
            <a:endParaRPr lang="en-US" sz="1300">
              <a:latin typeface="Times New Roman" charset="0"/>
            </a:endParaRPr>
          </a:p>
        </p:txBody>
      </p:sp>
      <p:sp>
        <p:nvSpPr>
          <p:cNvPr id="15053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3813" y="719138"/>
            <a:ext cx="4724400" cy="3600450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39E1EA2-6CCB-7A4D-B6A3-CDC8CD9122FA}" type="slidenum">
              <a:rPr lang="en-US" sz="1300">
                <a:latin typeface="Times New Roman" charset="0"/>
              </a:rPr>
              <a:pPr eaLnBrk="1" hangingPunct="1"/>
              <a:t>28</a:t>
            </a:fld>
            <a:endParaRPr lang="en-US" sz="1300">
              <a:latin typeface="Times New Roman" charset="0"/>
            </a:endParaRPr>
          </a:p>
        </p:txBody>
      </p:sp>
      <p:sp>
        <p:nvSpPr>
          <p:cNvPr id="15155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5400" y="720725"/>
            <a:ext cx="4725988" cy="3600450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CE4880-929B-2743-B614-5029A9BEEBC1}" type="slidenum">
              <a:rPr lang="en-US" sz="1300">
                <a:latin typeface="Times New Roman" charset="0"/>
              </a:rPr>
              <a:pPr eaLnBrk="1" hangingPunct="1"/>
              <a:t>29</a:t>
            </a:fld>
            <a:endParaRPr lang="en-US" sz="1300">
              <a:latin typeface="Times New Roman" charset="0"/>
            </a:endParaRPr>
          </a:p>
        </p:txBody>
      </p:sp>
      <p:sp>
        <p:nvSpPr>
          <p:cNvPr id="15257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178A168-05EF-6848-BC98-B0405F9B09AF}" type="slidenum">
              <a:rPr lang="en-US" sz="1300">
                <a:latin typeface="Times New Roman" charset="0"/>
              </a:rPr>
              <a:pPr eaLnBrk="1" hangingPunct="1"/>
              <a:t>3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EF2030A-BE77-6D4F-B1B3-AD734CDD254A}" type="slidenum">
              <a:rPr lang="en-US" sz="1300">
                <a:latin typeface="Times New Roman" charset="0"/>
              </a:rPr>
              <a:pPr eaLnBrk="1" hangingPunct="1"/>
              <a:t>30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2C1A394-16EB-EE4E-B48C-8BF7AE0BA918}" type="slidenum">
              <a:rPr lang="en-US" sz="1300">
                <a:latin typeface="Times New Roman" charset="0"/>
              </a:rPr>
              <a:pPr eaLnBrk="1" hangingPunct="1"/>
              <a:t>31</a:t>
            </a:fld>
            <a:endParaRPr lang="en-US" sz="1300">
              <a:latin typeface="Times New Roman" charset="0"/>
            </a:endParaRPr>
          </a:p>
        </p:txBody>
      </p:sp>
      <p:sp>
        <p:nvSpPr>
          <p:cNvPr id="15462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47BD9C-F8CA-164E-9D8A-36E3AE157B1E}" type="slidenum">
              <a:rPr lang="en-US" sz="1300">
                <a:latin typeface="Times New Roman" charset="0"/>
              </a:rPr>
              <a:pPr eaLnBrk="1" hangingPunct="1"/>
              <a:t>32</a:t>
            </a:fld>
            <a:endParaRPr lang="en-US" sz="1300">
              <a:latin typeface="Times New Roman" charset="0"/>
            </a:endParaRPr>
          </a:p>
        </p:txBody>
      </p:sp>
      <p:sp>
        <p:nvSpPr>
          <p:cNvPr id="15565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26BECAA-C4C5-2C4D-A388-3DF2DD452969}" type="slidenum">
              <a:rPr lang="en-US" sz="1300">
                <a:latin typeface="Times New Roman" charset="0"/>
              </a:rPr>
              <a:pPr eaLnBrk="1" hangingPunct="1"/>
              <a:t>33</a:t>
            </a:fld>
            <a:endParaRPr lang="en-US" sz="1300">
              <a:latin typeface="Times New Roman" charset="0"/>
            </a:endParaRPr>
          </a:p>
        </p:txBody>
      </p:sp>
      <p:sp>
        <p:nvSpPr>
          <p:cNvPr id="15667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1E751D9-B2B9-AE46-8A50-96F5443C75C3}" type="slidenum">
              <a:rPr lang="en-US" sz="1300">
                <a:latin typeface="Times New Roman" charset="0"/>
              </a:rPr>
              <a:pPr eaLnBrk="1" hangingPunct="1"/>
              <a:t>34</a:t>
            </a:fld>
            <a:endParaRPr lang="en-US" sz="1300">
              <a:latin typeface="Times New Roman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4444AD-61DF-A442-A688-F0C3B65EEBD5}" type="slidenum">
              <a:rPr lang="en-US" sz="1300">
                <a:latin typeface="Times New Roman" charset="0"/>
              </a:rPr>
              <a:pPr eaLnBrk="1" hangingPunct="1"/>
              <a:t>35</a:t>
            </a:fld>
            <a:endParaRPr lang="en-US" sz="1300">
              <a:latin typeface="Times New Roman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9BC4443-D338-9442-82B9-F589BF87FB6A}" type="slidenum">
              <a:rPr lang="en-US" sz="1300">
                <a:latin typeface="Times New Roman" charset="0"/>
              </a:rPr>
              <a:pPr eaLnBrk="1" hangingPunct="1"/>
              <a:t>36</a:t>
            </a:fld>
            <a:endParaRPr lang="en-US" sz="1300">
              <a:latin typeface="Times New Roman" charset="0"/>
            </a:endParaRPr>
          </a:p>
        </p:txBody>
      </p:sp>
      <p:sp>
        <p:nvSpPr>
          <p:cNvPr id="15974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A183DF-5676-4D49-ABFD-72138630F19D}" type="slidenum">
              <a:rPr lang="en-US" sz="1300">
                <a:latin typeface="Times New Roman" charset="0"/>
              </a:rPr>
              <a:pPr eaLnBrk="1" hangingPunct="1"/>
              <a:t>37</a:t>
            </a:fld>
            <a:endParaRPr lang="en-US" sz="1300">
              <a:latin typeface="Times New Roman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55CA8F-DC8A-0C46-8EBE-5D51373C431E}" type="slidenum">
              <a:rPr lang="en-US" sz="1300">
                <a:latin typeface="Times New Roman" charset="0"/>
              </a:rPr>
              <a:pPr eaLnBrk="1" hangingPunct="1"/>
              <a:t>38</a:t>
            </a:fld>
            <a:endParaRPr lang="en-US" sz="1300">
              <a:latin typeface="Times New Roman" charset="0"/>
            </a:endParaRPr>
          </a:p>
        </p:txBody>
      </p:sp>
      <p:sp>
        <p:nvSpPr>
          <p:cNvPr id="16179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D991A5A-57AD-714F-9817-1B6C131CB9E1}" type="slidenum">
              <a:rPr lang="en-US" sz="1300">
                <a:latin typeface="Times New Roman" charset="0"/>
              </a:rPr>
              <a:pPr eaLnBrk="1" hangingPunct="1"/>
              <a:t>39</a:t>
            </a:fld>
            <a:endParaRPr lang="en-US" sz="1300">
              <a:latin typeface="Times New Roman" charset="0"/>
            </a:endParaRPr>
          </a:p>
        </p:txBody>
      </p:sp>
      <p:sp>
        <p:nvSpPr>
          <p:cNvPr id="16281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3D74DA-D82F-7F41-87DB-0278FAC34D95}" type="slidenum">
              <a:rPr lang="en-US" sz="1300">
                <a:latin typeface="Times New Roman" charset="0"/>
              </a:rPr>
              <a:pPr eaLnBrk="1" hangingPunct="1"/>
              <a:t>4</a:t>
            </a:fld>
            <a:endParaRPr lang="en-US" sz="1300">
              <a:latin typeface="Times New Roman" charset="0"/>
            </a:endParaRPr>
          </a:p>
        </p:txBody>
      </p:sp>
      <p:sp>
        <p:nvSpPr>
          <p:cNvPr id="1269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47AEAC7-D4BD-0540-94C6-77A94EF4CFB2}" type="slidenum">
              <a:rPr lang="en-US" sz="1300">
                <a:latin typeface="Times New Roman" charset="0"/>
              </a:rPr>
              <a:pPr eaLnBrk="1" hangingPunct="1"/>
              <a:t>40</a:t>
            </a:fld>
            <a:endParaRPr lang="en-US" sz="1300">
              <a:latin typeface="Times New Roman" charset="0"/>
            </a:endParaRPr>
          </a:p>
        </p:txBody>
      </p:sp>
      <p:sp>
        <p:nvSpPr>
          <p:cNvPr id="1638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776A3D-21BC-D84B-B820-E725E7D14543}" type="slidenum">
              <a:rPr lang="en-US" sz="1300">
                <a:latin typeface="Times New Roman" charset="0"/>
              </a:rPr>
              <a:pPr eaLnBrk="1" hangingPunct="1"/>
              <a:t>41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65AA928-51E1-6342-9189-584CDA3A2742}" type="slidenum">
              <a:rPr lang="en-US" sz="1300">
                <a:latin typeface="Times New Roman" charset="0"/>
              </a:rPr>
              <a:pPr eaLnBrk="1" hangingPunct="1"/>
              <a:t>42</a:t>
            </a:fld>
            <a:endParaRPr lang="en-US" sz="1300">
              <a:latin typeface="Times New Roman" charset="0"/>
            </a:endParaRPr>
          </a:p>
        </p:txBody>
      </p:sp>
      <p:sp>
        <p:nvSpPr>
          <p:cNvPr id="1658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912357A-8871-3C42-A043-5EC71EE4DD93}" type="slidenum">
              <a:rPr lang="en-US" sz="1300">
                <a:latin typeface="Times New Roman" charset="0"/>
              </a:rPr>
              <a:pPr eaLnBrk="1" hangingPunct="1"/>
              <a:t>43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CDFB12-6D66-D94F-B088-65CE2E3B54CD}" type="slidenum">
              <a:rPr lang="en-US" sz="1300">
                <a:latin typeface="Times New Roman" charset="0"/>
              </a:rPr>
              <a:pPr eaLnBrk="1" hangingPunct="1"/>
              <a:t>44</a:t>
            </a:fld>
            <a:endParaRPr lang="en-US" sz="1300">
              <a:latin typeface="Times New Roman" charset="0"/>
            </a:endParaRPr>
          </a:p>
        </p:txBody>
      </p:sp>
      <p:sp>
        <p:nvSpPr>
          <p:cNvPr id="16793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08100" y="722313"/>
            <a:ext cx="4722813" cy="3598862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5750" cy="4319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7CDEF0-C30F-4B4F-8C0B-433CC177F5E8}" type="slidenum">
              <a:rPr lang="en-US" sz="1300">
                <a:latin typeface="Times New Roman" charset="0"/>
              </a:rPr>
              <a:pPr eaLnBrk="1" hangingPunct="1"/>
              <a:t>45</a:t>
            </a:fld>
            <a:endParaRPr lang="en-US" sz="1300">
              <a:latin typeface="Times New Roman" charset="0"/>
            </a:endParaRPr>
          </a:p>
        </p:txBody>
      </p:sp>
      <p:sp>
        <p:nvSpPr>
          <p:cNvPr id="16896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3BFB85-4789-AF4F-B2FD-20AE8C064575}" type="slidenum">
              <a:rPr lang="en-US" sz="1300">
                <a:latin typeface="Times New Roman" charset="0"/>
              </a:rPr>
              <a:pPr eaLnBrk="1" hangingPunct="1"/>
              <a:t>46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2121E69-1A4E-9448-80E2-7015D1AA3936}" type="slidenum">
              <a:rPr lang="en-US" sz="1300">
                <a:latin typeface="Times New Roman" charset="0"/>
              </a:rPr>
              <a:pPr eaLnBrk="1" hangingPunct="1"/>
              <a:t>47</a:t>
            </a:fld>
            <a:endParaRPr lang="en-US" sz="1300">
              <a:latin typeface="Times New Roman" charset="0"/>
            </a:endParaRPr>
          </a:p>
        </p:txBody>
      </p:sp>
      <p:sp>
        <p:nvSpPr>
          <p:cNvPr id="1710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1E03D1-E705-864A-969F-F9B7220376E0}" type="slidenum">
              <a:rPr lang="en-US" sz="1300">
                <a:latin typeface="Times New Roman" charset="0"/>
              </a:rPr>
              <a:pPr eaLnBrk="1" hangingPunct="1"/>
              <a:t>48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73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A5568EE-340A-C342-BF20-7F75C4926305}" type="slidenum">
              <a:rPr lang="en-US" sz="1300">
                <a:latin typeface="Times New Roman" charset="0"/>
              </a:rPr>
              <a:pPr eaLnBrk="1" hangingPunct="1"/>
              <a:t>49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42CA2C-E876-F943-805A-CE097284C8BC}" type="slidenum">
              <a:rPr lang="en-US" sz="1300">
                <a:latin typeface="Times New Roman" charset="0"/>
              </a:rPr>
              <a:pPr eaLnBrk="1" hangingPunct="1"/>
              <a:t>5</a:t>
            </a:fld>
            <a:endParaRPr lang="en-US" sz="1300">
              <a:latin typeface="Times New Roman" charset="0"/>
            </a:endParaRPr>
          </a:p>
        </p:txBody>
      </p:sp>
      <p:sp>
        <p:nvSpPr>
          <p:cNvPr id="12800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08100" y="722313"/>
            <a:ext cx="4722813" cy="3598862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5750" cy="4319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C1AB39C-A1E0-234B-9765-453F154BE0A4}" type="slidenum">
              <a:rPr lang="en-US" sz="1300">
                <a:latin typeface="Times New Roman" charset="0"/>
              </a:rPr>
              <a:pPr eaLnBrk="1" hangingPunct="1"/>
              <a:t>50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A0BAB7-A6B4-B243-8BC4-883E04A17E65}" type="slidenum">
              <a:rPr lang="en-US" sz="1300">
                <a:latin typeface="Times New Roman" charset="0"/>
              </a:rPr>
              <a:pPr eaLnBrk="1" hangingPunct="1"/>
              <a:t>51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5246CE-5B58-8E4D-BD83-62DBCBA55F1E}" type="slidenum">
              <a:rPr lang="en-US" sz="1300">
                <a:latin typeface="Times New Roman" charset="0"/>
              </a:rPr>
              <a:pPr eaLnBrk="1" hangingPunct="1"/>
              <a:t>52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DDF313-497F-9845-9652-D961C62F85D3}" type="slidenum">
              <a:rPr lang="en-US" sz="1300">
                <a:latin typeface="Times New Roman" charset="0"/>
              </a:rPr>
              <a:pPr eaLnBrk="1" hangingPunct="1"/>
              <a:t>53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855D8E-4698-2249-8F9F-66108B963405}" type="slidenum">
              <a:rPr lang="en-US" sz="1300">
                <a:latin typeface="Times New Roman" charset="0"/>
              </a:rPr>
              <a:pPr eaLnBrk="1" hangingPunct="1"/>
              <a:t>54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EEFE16-BA39-064A-A4B4-238ABDE90337}" type="slidenum">
              <a:rPr lang="en-US" sz="1300">
                <a:latin typeface="Times New Roman" charset="0"/>
              </a:rPr>
              <a:pPr eaLnBrk="1" hangingPunct="1"/>
              <a:t>55</a:t>
            </a:fld>
            <a:endParaRPr lang="en-US" sz="1300">
              <a:latin typeface="Times New Roman" charset="0"/>
            </a:endParaRPr>
          </a:p>
        </p:txBody>
      </p:sp>
      <p:sp>
        <p:nvSpPr>
          <p:cNvPr id="17920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5400" y="720725"/>
            <a:ext cx="4727575" cy="3602038"/>
          </a:xfrm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DB238F-A954-6647-999A-B3DA150891B7}" type="slidenum">
              <a:rPr lang="en-US" sz="1300">
                <a:latin typeface="Times New Roman" charset="0"/>
              </a:rPr>
              <a:pPr eaLnBrk="1" hangingPunct="1"/>
              <a:t>56</a:t>
            </a:fld>
            <a:endParaRPr lang="en-US" sz="1300">
              <a:latin typeface="Times New Roman" charset="0"/>
            </a:endParaRPr>
          </a:p>
        </p:txBody>
      </p:sp>
      <p:sp>
        <p:nvSpPr>
          <p:cNvPr id="18022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5400" y="720725"/>
            <a:ext cx="4727575" cy="3602038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CB4D0C2-1CA2-5544-A55C-8D17C6F086BB}" type="slidenum">
              <a:rPr lang="en-US" sz="1300">
                <a:latin typeface="Times New Roman" charset="0"/>
              </a:rPr>
              <a:pPr eaLnBrk="1" hangingPunct="1"/>
              <a:t>57</a:t>
            </a:fld>
            <a:endParaRPr lang="en-US" sz="1300">
              <a:latin typeface="Times New Roman" charset="0"/>
            </a:endParaRPr>
          </a:p>
        </p:txBody>
      </p:sp>
      <p:sp>
        <p:nvSpPr>
          <p:cNvPr id="18125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5400" y="720725"/>
            <a:ext cx="4727575" cy="3602038"/>
          </a:xfrm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37ECFF4-3221-EC4F-955A-A20D7B7D032F}" type="slidenum">
              <a:rPr lang="en-US" sz="1300">
                <a:latin typeface="Times New Roman" charset="0"/>
              </a:rPr>
              <a:pPr eaLnBrk="1" hangingPunct="1"/>
              <a:t>58</a:t>
            </a:fld>
            <a:endParaRPr lang="en-US" sz="1300">
              <a:latin typeface="Times New Roman" charset="0"/>
            </a:endParaRPr>
          </a:p>
        </p:txBody>
      </p:sp>
      <p:sp>
        <p:nvSpPr>
          <p:cNvPr id="18227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08100" y="722313"/>
            <a:ext cx="4722813" cy="3598862"/>
          </a:xfrm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5750" cy="4319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183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98E09D2-3F1B-5A48-B8E6-271A36ECDD6E}" type="slidenum">
              <a:rPr lang="en-US" sz="1300">
                <a:latin typeface="Times New Roman" charset="0"/>
              </a:rPr>
              <a:pPr eaLnBrk="1" hangingPunct="1"/>
              <a:t>59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A1B2E8-6FE2-7047-B461-7A3E9A727B63}" type="slidenum">
              <a:rPr lang="en-US" sz="1300">
                <a:latin typeface="Times New Roman" charset="0"/>
              </a:rPr>
              <a:pPr eaLnBrk="1" hangingPunct="1"/>
              <a:t>6</a:t>
            </a:fld>
            <a:endParaRPr lang="en-US" sz="1300">
              <a:latin typeface="Times New Roman" charset="0"/>
            </a:endParaRPr>
          </a:p>
        </p:txBody>
      </p:sp>
      <p:sp>
        <p:nvSpPr>
          <p:cNvPr id="12902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5236" tIns="47617" rIns="95236" bIns="47617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84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C3B481F-2502-D046-8A68-E4DDE8F138FB}" type="slidenum">
              <a:rPr lang="en-US" sz="1300">
                <a:latin typeface="Times New Roman" charset="0"/>
              </a:rPr>
              <a:pPr eaLnBrk="1" hangingPunct="1"/>
              <a:t>60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DF731A-8F2B-5C41-9F09-CA1744A49414}" type="slidenum">
              <a:rPr lang="en-US" sz="1300">
                <a:latin typeface="Times New Roman" charset="0"/>
              </a:rPr>
              <a:pPr eaLnBrk="1" hangingPunct="1"/>
              <a:t>61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81B0014-A567-5A49-BAFD-C0B8745B0F98}" type="slidenum">
              <a:rPr lang="en-US" sz="1300">
                <a:latin typeface="Times New Roman" charset="0"/>
              </a:rPr>
              <a:pPr eaLnBrk="1" hangingPunct="1"/>
              <a:t>62</a:t>
            </a:fld>
            <a:endParaRPr lang="en-US" sz="1300">
              <a:latin typeface="Times New Roman" charset="0"/>
            </a:endParaRPr>
          </a:p>
        </p:txBody>
      </p:sp>
      <p:sp>
        <p:nvSpPr>
          <p:cNvPr id="1863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FCE4C5-1F45-2041-B128-7F17CE75588E}" type="slidenum">
              <a:rPr lang="en-US" sz="1300">
                <a:latin typeface="Times New Roman" charset="0"/>
              </a:rPr>
              <a:pPr eaLnBrk="1" hangingPunct="1"/>
              <a:t>63</a:t>
            </a:fld>
            <a:endParaRPr lang="en-US" sz="1300">
              <a:latin typeface="Times New Roman" charset="0"/>
            </a:endParaRPr>
          </a:p>
        </p:txBody>
      </p:sp>
      <p:sp>
        <p:nvSpPr>
          <p:cNvPr id="1873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B3716E0-DBD4-1049-A18D-49F5DA7A0D6C}" type="slidenum">
              <a:rPr lang="en-US" sz="1300">
                <a:latin typeface="Times New Roman" charset="0"/>
              </a:rPr>
              <a:pPr eaLnBrk="1" hangingPunct="1"/>
              <a:t>64</a:t>
            </a:fld>
            <a:endParaRPr lang="en-US" sz="1300">
              <a:latin typeface="Times New Roman" charset="0"/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C80BB07-9E7D-8746-A485-E176CF5EB777}" type="slidenum">
              <a:rPr lang="en-US" sz="1300">
                <a:latin typeface="Times New Roman" charset="0"/>
              </a:rPr>
              <a:pPr eaLnBrk="1" hangingPunct="1"/>
              <a:t>65</a:t>
            </a:fld>
            <a:endParaRPr lang="en-US" sz="1300">
              <a:latin typeface="Times New Roman" charset="0"/>
            </a:endParaRPr>
          </a:p>
        </p:txBody>
      </p:sp>
      <p:sp>
        <p:nvSpPr>
          <p:cNvPr id="1894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BADE57-FC1A-8648-AC76-C5FACE641A6B}" type="slidenum">
              <a:rPr lang="en-US" sz="1300">
                <a:latin typeface="Times New Roman" charset="0"/>
              </a:rPr>
              <a:pPr eaLnBrk="1" hangingPunct="1"/>
              <a:t>66</a:t>
            </a:fld>
            <a:endParaRPr lang="en-US" sz="1300">
              <a:latin typeface="Times New Roman" charset="0"/>
            </a:endParaRPr>
          </a:p>
        </p:txBody>
      </p:sp>
      <p:sp>
        <p:nvSpPr>
          <p:cNvPr id="19046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3FBD351-70D4-8F46-9EF8-95FA1621C936}" type="slidenum">
              <a:rPr lang="en-US" sz="1300">
                <a:latin typeface="Times New Roman" charset="0"/>
              </a:rPr>
              <a:pPr eaLnBrk="1" hangingPunct="1"/>
              <a:t>67</a:t>
            </a:fld>
            <a:endParaRPr lang="en-US" sz="1300">
              <a:latin typeface="Times New Roman" charset="0"/>
            </a:endParaRPr>
          </a:p>
        </p:txBody>
      </p:sp>
      <p:sp>
        <p:nvSpPr>
          <p:cNvPr id="19149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834C7D-A63C-B84B-8718-CEA646EC17B9}" type="slidenum">
              <a:rPr lang="en-US" sz="1300">
                <a:latin typeface="Times New Roman" charset="0"/>
              </a:rPr>
              <a:pPr eaLnBrk="1" hangingPunct="1"/>
              <a:t>68</a:t>
            </a:fld>
            <a:endParaRPr lang="en-US" sz="1300">
              <a:latin typeface="Times New Roman" charset="0"/>
            </a:endParaRPr>
          </a:p>
        </p:txBody>
      </p:sp>
      <p:sp>
        <p:nvSpPr>
          <p:cNvPr id="19251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819DB6-F0F0-BF4A-A47A-364100B8F988}" type="slidenum">
              <a:rPr lang="en-US" sz="1300">
                <a:latin typeface="Times New Roman" charset="0"/>
              </a:rPr>
              <a:pPr eaLnBrk="1" hangingPunct="1"/>
              <a:t>69</a:t>
            </a:fld>
            <a:endParaRPr lang="en-US" sz="1300">
              <a:latin typeface="Times New Roman" charset="0"/>
            </a:endParaRPr>
          </a:p>
        </p:txBody>
      </p:sp>
      <p:sp>
        <p:nvSpPr>
          <p:cNvPr id="19353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4BE030-613B-1D4C-8856-9694849CDDFA}" type="slidenum">
              <a:rPr lang="en-US" sz="1300">
                <a:latin typeface="Times New Roman" charset="0"/>
              </a:rPr>
              <a:pPr eaLnBrk="1" hangingPunct="1"/>
              <a:t>7</a:t>
            </a:fld>
            <a:endParaRPr lang="en-US" sz="1300">
              <a:latin typeface="Times New Roman" charset="0"/>
            </a:endParaRPr>
          </a:p>
        </p:txBody>
      </p:sp>
      <p:sp>
        <p:nvSpPr>
          <p:cNvPr id="1300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FB92692-C568-3D46-BD64-85CB7E2A7E8F}" type="slidenum">
              <a:rPr lang="en-US" sz="1300">
                <a:latin typeface="Times New Roman" charset="0"/>
              </a:rPr>
              <a:pPr eaLnBrk="1" hangingPunct="1"/>
              <a:t>70</a:t>
            </a:fld>
            <a:endParaRPr lang="en-US" sz="1300">
              <a:latin typeface="Times New Roman" charset="0"/>
            </a:endParaRPr>
          </a:p>
        </p:txBody>
      </p:sp>
      <p:sp>
        <p:nvSpPr>
          <p:cNvPr id="1945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93FC45-8571-5C4E-B9D5-21CA5070D841}" type="slidenum">
              <a:rPr lang="en-US" sz="1300">
                <a:latin typeface="Times New Roman" charset="0"/>
              </a:rPr>
              <a:pPr eaLnBrk="1" hangingPunct="1"/>
              <a:t>71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6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96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F7FAD6-D613-FA4F-BBFC-D09792852491}" type="slidenum">
              <a:rPr lang="en-US" sz="1300">
                <a:latin typeface="Times New Roman" charset="0"/>
              </a:rPr>
              <a:pPr eaLnBrk="1" hangingPunct="1"/>
              <a:t>72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197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B96702-2FB6-1C4E-BC6E-72BA2CE927CD}" type="slidenum">
              <a:rPr lang="en-US" sz="1300">
                <a:latin typeface="Times New Roman" charset="0"/>
              </a:rPr>
              <a:pPr eaLnBrk="1" hangingPunct="1"/>
              <a:t>73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DA18D7-09D3-4542-BDDE-97B77B304372}" type="slidenum">
              <a:rPr lang="en-US" sz="1300">
                <a:latin typeface="Times New Roman" charset="0"/>
              </a:rPr>
              <a:pPr eaLnBrk="1" hangingPunct="1"/>
              <a:t>74</a:t>
            </a:fld>
            <a:endParaRPr lang="en-US" sz="1300">
              <a:latin typeface="Times New Roman" charset="0"/>
            </a:endParaRPr>
          </a:p>
        </p:txBody>
      </p:sp>
      <p:sp>
        <p:nvSpPr>
          <p:cNvPr id="19865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798DFE-2024-B34C-8D78-3D0ECFDDCEF7}" type="slidenum">
              <a:rPr lang="en-US" sz="1300">
                <a:latin typeface="Times New Roman" charset="0"/>
              </a:rPr>
              <a:pPr eaLnBrk="1" hangingPunct="1"/>
              <a:t>75</a:t>
            </a:fld>
            <a:endParaRPr lang="en-US" sz="1300">
              <a:latin typeface="Times New Roman" charset="0"/>
            </a:endParaRPr>
          </a:p>
        </p:txBody>
      </p:sp>
      <p:sp>
        <p:nvSpPr>
          <p:cNvPr id="1996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BE7B237-AEA3-E443-9C7F-68CEF3294B40}" type="slidenum">
              <a:rPr lang="en-US" sz="1300">
                <a:latin typeface="Times New Roman" charset="0"/>
              </a:rPr>
              <a:pPr eaLnBrk="1" hangingPunct="1"/>
              <a:t>76</a:t>
            </a:fld>
            <a:endParaRPr lang="en-US" sz="1300">
              <a:latin typeface="Times New Roman" charset="0"/>
            </a:endParaRPr>
          </a:p>
        </p:txBody>
      </p:sp>
      <p:sp>
        <p:nvSpPr>
          <p:cNvPr id="20070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08100" y="722313"/>
            <a:ext cx="4724400" cy="3598862"/>
          </a:xfrm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5750" cy="4319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12BAD7-6FB6-FA4A-B133-56969CECEA08}" type="slidenum">
              <a:rPr lang="en-US" sz="1300">
                <a:latin typeface="Times New Roman" charset="0"/>
              </a:rPr>
              <a:pPr eaLnBrk="1" hangingPunct="1"/>
              <a:t>77</a:t>
            </a:fld>
            <a:endParaRPr lang="en-US" sz="1300">
              <a:latin typeface="Times New Roman" charset="0"/>
            </a:endParaRPr>
          </a:p>
        </p:txBody>
      </p:sp>
      <p:sp>
        <p:nvSpPr>
          <p:cNvPr id="20173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8575" y="722313"/>
            <a:ext cx="4725988" cy="3600450"/>
          </a:xfrm>
          <a:solidFill>
            <a:srgbClr val="FFFFFF"/>
          </a:solidFill>
          <a:ln/>
        </p:spPr>
      </p:sp>
      <p:sp>
        <p:nvSpPr>
          <p:cNvPr id="201732" name="Rectangle 3"/>
          <p:cNvSpPr>
            <a:spLocks noChangeArrowheads="1"/>
          </p:cNvSpPr>
          <p:nvPr>
            <p:ph type="body" idx="1"/>
          </p:nvPr>
        </p:nvSpPr>
        <p:spPr>
          <a:xfrm>
            <a:off x="976313" y="4560888"/>
            <a:ext cx="5364162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55613"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53A0CD-A3C8-EA44-88A7-663FC0BB4CD3}" type="slidenum">
              <a:rPr lang="en-US" sz="1300">
                <a:latin typeface="Times New Roman" charset="0"/>
              </a:rPr>
              <a:pPr eaLnBrk="1" hangingPunct="1"/>
              <a:t>78</a:t>
            </a:fld>
            <a:endParaRPr lang="en-US" sz="1300">
              <a:latin typeface="Times New Roman" charset="0"/>
            </a:endParaRPr>
          </a:p>
        </p:txBody>
      </p:sp>
      <p:sp>
        <p:nvSpPr>
          <p:cNvPr id="20275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8575" y="722313"/>
            <a:ext cx="4725988" cy="3600450"/>
          </a:xfrm>
          <a:solidFill>
            <a:srgbClr val="FFFFFF"/>
          </a:solidFill>
          <a:ln/>
        </p:spPr>
      </p:sp>
      <p:sp>
        <p:nvSpPr>
          <p:cNvPr id="202756" name="Rectangle 3"/>
          <p:cNvSpPr>
            <a:spLocks noChangeArrowheads="1"/>
          </p:cNvSpPr>
          <p:nvPr>
            <p:ph type="body" idx="1"/>
          </p:nvPr>
        </p:nvSpPr>
        <p:spPr>
          <a:xfrm>
            <a:off x="976313" y="4560888"/>
            <a:ext cx="5364162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55613"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A58553-5850-CE47-8E42-9971087F2D69}" type="slidenum">
              <a:rPr lang="en-US" sz="1300">
                <a:latin typeface="Times New Roman" charset="0"/>
              </a:rPr>
              <a:pPr eaLnBrk="1" hangingPunct="1"/>
              <a:t>79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CFBE36-89F4-A34E-9B4C-27355D74106D}" type="slidenum">
              <a:rPr lang="en-US" sz="1300">
                <a:latin typeface="Times New Roman" charset="0"/>
              </a:rPr>
              <a:pPr eaLnBrk="1" hangingPunct="1"/>
              <a:t>8</a:t>
            </a:fld>
            <a:endParaRPr lang="en-US" sz="1300">
              <a:latin typeface="Times New Roman" charset="0"/>
            </a:endParaRPr>
          </a:p>
        </p:txBody>
      </p:sp>
      <p:sp>
        <p:nvSpPr>
          <p:cNvPr id="1310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9D4586-ED3A-9942-A346-44C3CEF8D008}" type="slidenum">
              <a:rPr lang="en-US" sz="1300">
                <a:latin typeface="Times New Roman" charset="0"/>
              </a:rPr>
              <a:pPr eaLnBrk="1" hangingPunct="1"/>
              <a:t>80</a:t>
            </a:fld>
            <a:endParaRPr lang="en-US" sz="1300">
              <a:latin typeface="Times New Roman" charset="0"/>
            </a:endParaRPr>
          </a:p>
        </p:txBody>
      </p:sp>
      <p:sp>
        <p:nvSpPr>
          <p:cNvPr id="2048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930F9EB-E18D-414A-9AE6-CF3B7A4C97DF}" type="slidenum">
              <a:rPr lang="en-US" sz="1300">
                <a:latin typeface="Times New Roman" charset="0"/>
              </a:rPr>
              <a:pPr eaLnBrk="1" hangingPunct="1"/>
              <a:t>81</a:t>
            </a:fld>
            <a:endParaRPr lang="en-US" sz="1300">
              <a:latin typeface="Times New Roman" charset="0"/>
            </a:endParaRPr>
          </a:p>
        </p:txBody>
      </p:sp>
      <p:sp>
        <p:nvSpPr>
          <p:cNvPr id="20582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08100" y="722313"/>
            <a:ext cx="4724400" cy="3598862"/>
          </a:xfrm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5750" cy="4319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170D2D6-3D8E-9C43-97BD-D2AFB0EAE2B6}" type="slidenum">
              <a:rPr lang="en-US" sz="1300">
                <a:latin typeface="Times New Roman" charset="0"/>
              </a:rPr>
              <a:pPr eaLnBrk="1" hangingPunct="1"/>
              <a:t>82</a:t>
            </a:fld>
            <a:endParaRPr lang="en-US" sz="1300">
              <a:latin typeface="Times New Roman" charset="0"/>
            </a:endParaRPr>
          </a:p>
        </p:txBody>
      </p:sp>
      <p:sp>
        <p:nvSpPr>
          <p:cNvPr id="20685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B48EDD-1A0E-884A-9610-F5E93BA11E7E}" type="slidenum">
              <a:rPr lang="en-US" sz="1300">
                <a:latin typeface="Times New Roman" charset="0"/>
              </a:rPr>
              <a:pPr eaLnBrk="1" hangingPunct="1"/>
              <a:t>83</a:t>
            </a:fld>
            <a:endParaRPr lang="en-US" sz="1300">
              <a:latin typeface="Times New Roman" charset="0"/>
            </a:endParaRPr>
          </a:p>
        </p:txBody>
      </p:sp>
      <p:sp>
        <p:nvSpPr>
          <p:cNvPr id="20787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5400" y="720725"/>
            <a:ext cx="4725988" cy="3600450"/>
          </a:xfrm>
          <a:solidFill>
            <a:srgbClr val="FFFFFF"/>
          </a:solidFill>
          <a:ln/>
        </p:spPr>
      </p:sp>
      <p:sp>
        <p:nvSpPr>
          <p:cNvPr id="207876" name="Rectangle 3"/>
          <p:cNvSpPr>
            <a:spLocks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30" tIns="45715" rIns="91430" bIns="45715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7A69DBD-BCAD-9D4E-940D-5AFCCB9D80F2}" type="slidenum">
              <a:rPr lang="en-US" sz="1300">
                <a:latin typeface="Times New Roman" charset="0"/>
              </a:rPr>
              <a:pPr eaLnBrk="1" hangingPunct="1"/>
              <a:t>84</a:t>
            </a:fld>
            <a:endParaRPr lang="en-US" sz="1300">
              <a:latin typeface="Times New Roman" charset="0"/>
            </a:endParaRPr>
          </a:p>
        </p:txBody>
      </p:sp>
      <p:sp>
        <p:nvSpPr>
          <p:cNvPr id="20889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6988" y="722313"/>
            <a:ext cx="4725987" cy="3600450"/>
          </a:xfrm>
          <a:solidFill>
            <a:srgbClr val="FFFFFF"/>
          </a:solidFill>
          <a:ln/>
        </p:spPr>
      </p:sp>
      <p:sp>
        <p:nvSpPr>
          <p:cNvPr id="208900" name="Rectangle 3"/>
          <p:cNvSpPr>
            <a:spLocks noChangeArrowheads="1"/>
          </p:cNvSpPr>
          <p:nvPr>
            <p:ph type="body" idx="1"/>
          </p:nvPr>
        </p:nvSpPr>
        <p:spPr>
          <a:xfrm>
            <a:off x="974725" y="4560888"/>
            <a:ext cx="5365750" cy="43180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5297" tIns="47648" rIns="95297" bIns="47648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CC8FED-C296-E24D-8220-06CE8AA3EA3F}" type="slidenum">
              <a:rPr lang="en-US" sz="1300">
                <a:latin typeface="Times New Roman" charset="0"/>
              </a:rPr>
              <a:pPr eaLnBrk="1" hangingPunct="1"/>
              <a:t>85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87532F5-A273-9D4B-9587-7941759354B1}" type="slidenum">
              <a:rPr lang="en-US" sz="1300">
                <a:latin typeface="Times New Roman" charset="0"/>
              </a:rPr>
              <a:pPr eaLnBrk="1" hangingPunct="1"/>
              <a:t>86</a:t>
            </a:fld>
            <a:endParaRPr lang="en-US" sz="1300">
              <a:latin typeface="Times New Roman" charset="0"/>
            </a:endParaRPr>
          </a:p>
        </p:txBody>
      </p:sp>
      <p:sp>
        <p:nvSpPr>
          <p:cNvPr id="21094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4E6543E-1911-A44C-92C8-3FE2F25751F2}" type="slidenum">
              <a:rPr lang="en-US" sz="1300">
                <a:latin typeface="Times New Roman" charset="0"/>
              </a:rPr>
              <a:pPr eaLnBrk="1" hangingPunct="1"/>
              <a:t>87</a:t>
            </a:fld>
            <a:endParaRPr lang="en-US" sz="1300">
              <a:latin typeface="Times New Roman" charset="0"/>
            </a:endParaRPr>
          </a:p>
        </p:txBody>
      </p:sp>
      <p:sp>
        <p:nvSpPr>
          <p:cNvPr id="21197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08100" y="722313"/>
            <a:ext cx="4724400" cy="3598862"/>
          </a:xfrm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5750" cy="4319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1D684E-A146-0A43-A1A6-36D2E6A771A6}" type="slidenum">
              <a:rPr lang="en-US" sz="1300">
                <a:latin typeface="Times New Roman" charset="0"/>
              </a:rPr>
              <a:pPr eaLnBrk="1" hangingPunct="1"/>
              <a:t>88</a:t>
            </a:fld>
            <a:endParaRPr lang="en-US" sz="1300">
              <a:latin typeface="Times New Roman" charset="0"/>
            </a:endParaRPr>
          </a:p>
        </p:txBody>
      </p:sp>
      <p:sp>
        <p:nvSpPr>
          <p:cNvPr id="2129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DB8A99-9891-884E-AD1A-4B2672BCD2F5}" type="slidenum">
              <a:rPr lang="en-US" sz="1300">
                <a:latin typeface="Times New Roman" charset="0"/>
              </a:rPr>
              <a:pPr eaLnBrk="1" hangingPunct="1"/>
              <a:t>89</a:t>
            </a:fld>
            <a:endParaRPr lang="en-US" sz="1300">
              <a:latin typeface="Times New Roman" charset="0"/>
            </a:endParaRPr>
          </a:p>
        </p:txBody>
      </p:sp>
      <p:sp>
        <p:nvSpPr>
          <p:cNvPr id="21401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4020" name="Rectangle 3"/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57200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390E7CA-DA09-5148-BA37-34BD43C16635}" type="slidenum">
              <a:rPr lang="en-US" sz="1300">
                <a:latin typeface="Times New Roman" charset="0"/>
              </a:rPr>
              <a:pPr eaLnBrk="1" hangingPunct="1"/>
              <a:t>9</a:t>
            </a:fld>
            <a:endParaRPr lang="en-US" sz="1300">
              <a:latin typeface="Times New Roman" charset="0"/>
            </a:endParaRPr>
          </a:p>
        </p:txBody>
      </p:sp>
      <p:sp>
        <p:nvSpPr>
          <p:cNvPr id="1320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949CBBA-153A-0848-B7B9-F051669D72D2}" type="slidenum">
              <a:rPr lang="en-US" sz="1300">
                <a:latin typeface="Times New Roman" charset="0"/>
              </a:rPr>
              <a:pPr eaLnBrk="1" hangingPunct="1"/>
              <a:t>90</a:t>
            </a:fld>
            <a:endParaRPr lang="en-US" sz="1300">
              <a:latin typeface="Times New Roman" charset="0"/>
            </a:endParaRPr>
          </a:p>
        </p:txBody>
      </p:sp>
      <p:sp>
        <p:nvSpPr>
          <p:cNvPr id="21504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5400" y="720725"/>
            <a:ext cx="4725988" cy="3600450"/>
          </a:xfrm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686439-10DF-4F44-930F-AF4945DAB27F}" type="slidenum">
              <a:rPr lang="en-US" sz="1300">
                <a:latin typeface="Times New Roman" charset="0"/>
              </a:rPr>
              <a:pPr eaLnBrk="1" hangingPunct="1"/>
              <a:t>91</a:t>
            </a:fld>
            <a:endParaRPr lang="en-US" sz="1300">
              <a:latin typeface="Times New Roman" charset="0"/>
            </a:endParaRPr>
          </a:p>
        </p:txBody>
      </p:sp>
      <p:sp>
        <p:nvSpPr>
          <p:cNvPr id="21606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5400" y="720725"/>
            <a:ext cx="4725988" cy="3600450"/>
          </a:xfrm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9EE2612-D8B1-8547-B52F-C6C8C0C7D9E0}" type="slidenum">
              <a:rPr lang="en-US" sz="1300">
                <a:latin typeface="Times New Roman" charset="0"/>
              </a:rPr>
              <a:pPr eaLnBrk="1" hangingPunct="1"/>
              <a:t>92</a:t>
            </a:fld>
            <a:endParaRPr lang="en-US" sz="1300">
              <a:latin typeface="Times New Roman" charset="0"/>
            </a:endParaRPr>
          </a:p>
        </p:txBody>
      </p:sp>
      <p:sp>
        <p:nvSpPr>
          <p:cNvPr id="21709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8575" y="722313"/>
            <a:ext cx="4725988" cy="3600450"/>
          </a:xfrm>
          <a:solidFill>
            <a:srgbClr val="FFFFFF"/>
          </a:solidFill>
          <a:ln/>
        </p:spPr>
      </p:sp>
      <p:sp>
        <p:nvSpPr>
          <p:cNvPr id="217092" name="Rectangle 3"/>
          <p:cNvSpPr>
            <a:spLocks noChangeArrowheads="1"/>
          </p:cNvSpPr>
          <p:nvPr>
            <p:ph type="body" idx="1"/>
          </p:nvPr>
        </p:nvSpPr>
        <p:spPr>
          <a:xfrm>
            <a:off x="976313" y="4560888"/>
            <a:ext cx="5364162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07CBBA-395E-EE40-B36A-177566AB3A06}" type="slidenum">
              <a:rPr lang="en-US" sz="1300">
                <a:latin typeface="Times New Roman" charset="0"/>
              </a:rPr>
              <a:pPr eaLnBrk="1" hangingPunct="1"/>
              <a:t>93</a:t>
            </a:fld>
            <a:endParaRPr lang="en-US" sz="1300">
              <a:latin typeface="Times New Roman" charset="0"/>
            </a:endParaRPr>
          </a:p>
        </p:txBody>
      </p:sp>
      <p:sp>
        <p:nvSpPr>
          <p:cNvPr id="21811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98575" y="722313"/>
            <a:ext cx="4725988" cy="3600450"/>
          </a:xfrm>
          <a:solidFill>
            <a:srgbClr val="FFFFFF"/>
          </a:solidFill>
          <a:ln/>
        </p:spPr>
      </p:sp>
      <p:sp>
        <p:nvSpPr>
          <p:cNvPr id="218116" name="Rectangle 3"/>
          <p:cNvSpPr>
            <a:spLocks noChangeArrowheads="1"/>
          </p:cNvSpPr>
          <p:nvPr>
            <p:ph type="body" idx="1"/>
          </p:nvPr>
        </p:nvSpPr>
        <p:spPr>
          <a:xfrm>
            <a:off x="976313" y="4560888"/>
            <a:ext cx="5364162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9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19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93E91B1-EC79-0C43-8239-0B82BC573121}" type="slidenum">
              <a:rPr lang="en-US" sz="1300">
                <a:latin typeface="Times New Roman" charset="0"/>
              </a:rPr>
              <a:pPr eaLnBrk="1" hangingPunct="1"/>
              <a:t>94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30A391-1E0F-9C4C-ACC6-1DEAE7A6AD25}" type="slidenum">
              <a:rPr lang="en-US" sz="1300">
                <a:latin typeface="Times New Roman" charset="0"/>
              </a:rPr>
              <a:pPr eaLnBrk="1" hangingPunct="1"/>
              <a:t>95</a:t>
            </a:fld>
            <a:endParaRPr lang="en-US" sz="1300">
              <a:latin typeface="Times New Roman" charset="0"/>
            </a:endParaRPr>
          </a:p>
        </p:txBody>
      </p:sp>
      <p:sp>
        <p:nvSpPr>
          <p:cNvPr id="2201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1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21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935AC9-7BE0-5944-9DB5-26940B75EB2B}" type="slidenum">
              <a:rPr lang="en-US" sz="1300">
                <a:latin typeface="Times New Roman" charset="0"/>
              </a:rPr>
              <a:pPr eaLnBrk="1" hangingPunct="1"/>
              <a:t>96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A26C35E-0E75-0048-9F8C-9DF984B1914C}" type="slidenum">
              <a:rPr lang="en-US" sz="1300">
                <a:latin typeface="Times New Roman" charset="0"/>
              </a:rPr>
              <a:pPr eaLnBrk="1" hangingPunct="1"/>
              <a:t>97</a:t>
            </a:fld>
            <a:endParaRPr lang="en-US" sz="1300">
              <a:latin typeface="Times New Roman" charset="0"/>
            </a:endParaRPr>
          </a:p>
        </p:txBody>
      </p:sp>
      <p:sp>
        <p:nvSpPr>
          <p:cNvPr id="22221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08100" y="722313"/>
            <a:ext cx="4724400" cy="3598862"/>
          </a:xfrm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5750" cy="4319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FF3A105-88C9-E64D-AC4E-229F544E35BC}" type="slidenum">
              <a:rPr lang="en-US" sz="1300">
                <a:latin typeface="Times New Roman" charset="0"/>
              </a:rPr>
              <a:pPr eaLnBrk="1" hangingPunct="1"/>
              <a:t>98</a:t>
            </a:fld>
            <a:endParaRPr lang="en-US" sz="1300">
              <a:latin typeface="Times New Roman" charset="0"/>
            </a:endParaRPr>
          </a:p>
        </p:txBody>
      </p:sp>
      <p:sp>
        <p:nvSpPr>
          <p:cNvPr id="22323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00163" y="722313"/>
            <a:ext cx="4725987" cy="3600450"/>
          </a:xfrm>
          <a:solidFill>
            <a:srgbClr val="FFFFFF"/>
          </a:solidFill>
          <a:ln/>
        </p:spPr>
      </p:sp>
      <p:sp>
        <p:nvSpPr>
          <p:cNvPr id="223236" name="Rectangle 3"/>
          <p:cNvSpPr>
            <a:spLocks noChangeArrowheads="1"/>
          </p:cNvSpPr>
          <p:nvPr>
            <p:ph type="body" idx="1"/>
          </p:nvPr>
        </p:nvSpPr>
        <p:spPr>
          <a:xfrm>
            <a:off x="976313" y="4560888"/>
            <a:ext cx="5364162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407FA7-1B59-834E-B9FB-3DB9686E70CD}" type="slidenum">
              <a:rPr lang="en-US" sz="1300">
                <a:latin typeface="Times New Roman" charset="0"/>
              </a:rPr>
              <a:pPr eaLnBrk="1" hangingPunct="1"/>
              <a:t>99</a:t>
            </a:fld>
            <a:endParaRPr lang="en-US" sz="1300">
              <a:latin typeface="Times New Roman" charset="0"/>
            </a:endParaRPr>
          </a:p>
        </p:txBody>
      </p:sp>
      <p:sp>
        <p:nvSpPr>
          <p:cNvPr id="2242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3" y="414496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11/15/2007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5878F5-8725-2342-B3C5-F8CD05AFDF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41512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11/15/2007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B72634-E99F-7D49-86B4-2AA4B82F3D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05533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1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853238" cy="691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11/15/2007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20C166-76C6-544C-9BAD-ED71FEE83F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43344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99025" y="819150"/>
            <a:ext cx="4594225" cy="2971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99025" y="3943350"/>
            <a:ext cx="4594225" cy="2971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11/15/2007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A3A037-FDAC-8740-9053-607006B7CB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965419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819150"/>
            <a:ext cx="4594225" cy="2971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99025" y="819150"/>
            <a:ext cx="4594225" cy="2971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52400" y="3943350"/>
            <a:ext cx="4594225" cy="2971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9025" y="3943350"/>
            <a:ext cx="4594225" cy="2971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11/15/2007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C6236C-915B-314B-82DD-BE5D7D862A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27289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11/15/2007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EC1C45-55E1-3C47-AC56-1DF1A317CA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73950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99025" y="819150"/>
            <a:ext cx="4594225" cy="2971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99025" y="3943350"/>
            <a:ext cx="4594225" cy="2971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11/15/2007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E5C07-48D5-754E-9D0B-D1D52E2399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07920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0"/>
            <a:ext cx="9340850" cy="691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11/15/2007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1378BB-3248-ED4E-961D-400B81A3AB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92922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9340850" cy="2971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3943350"/>
            <a:ext cx="9340850" cy="2971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11/15/2007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D0370-3731-4B4F-8DC5-BA62FEF4D8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90356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272454"/>
            <a:ext cx="816102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0" y="4145280"/>
            <a:ext cx="6720840" cy="1869440"/>
          </a:xfrm>
        </p:spPr>
        <p:txBody>
          <a:bodyPr/>
          <a:lstStyle>
            <a:lvl1pPr marL="0" indent="0" algn="ctr">
              <a:buNone/>
              <a:defRPr/>
            </a:lvl1pPr>
            <a:lvl2pPr marL="483306" indent="0" algn="ctr">
              <a:buNone/>
              <a:defRPr/>
            </a:lvl2pPr>
            <a:lvl3pPr marL="966612" indent="0" algn="ctr">
              <a:buNone/>
              <a:defRPr/>
            </a:lvl3pPr>
            <a:lvl4pPr marL="1449918" indent="0" algn="ctr">
              <a:buNone/>
              <a:defRPr/>
            </a:lvl4pPr>
            <a:lvl5pPr marL="1933224" indent="0" algn="ctr">
              <a:buNone/>
              <a:defRPr/>
            </a:lvl5pPr>
            <a:lvl6pPr marL="2416531" indent="0" algn="ctr">
              <a:buNone/>
              <a:defRPr/>
            </a:lvl6pPr>
            <a:lvl7pPr marL="2899837" indent="0" algn="ctr">
              <a:buNone/>
              <a:defRPr/>
            </a:lvl7pPr>
            <a:lvl8pPr marL="3383143" indent="0" algn="ctr">
              <a:buNone/>
              <a:defRPr/>
            </a:lvl8pPr>
            <a:lvl9pPr marL="386644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6B63C6-CE8D-7C43-82F4-273AA9D28B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05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D0E1A6-1F46-DE41-9C09-73D7F765FF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32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11/15/2007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D746DF-DA61-8F4A-9508-8CED1D930E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58007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429" y="4700694"/>
            <a:ext cx="8161020" cy="1452880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429" y="3100495"/>
            <a:ext cx="8161020" cy="1600199"/>
          </a:xfrm>
        </p:spPr>
        <p:txBody>
          <a:bodyPr anchor="b"/>
          <a:lstStyle>
            <a:lvl1pPr marL="0" indent="0">
              <a:buNone/>
              <a:defRPr sz="2100"/>
            </a:lvl1pPr>
            <a:lvl2pPr marL="483306" indent="0">
              <a:buNone/>
              <a:defRPr sz="1900"/>
            </a:lvl2pPr>
            <a:lvl3pPr marL="966612" indent="0">
              <a:buNone/>
              <a:defRPr sz="1700"/>
            </a:lvl3pPr>
            <a:lvl4pPr marL="1449918" indent="0">
              <a:buNone/>
              <a:defRPr sz="1500"/>
            </a:lvl4pPr>
            <a:lvl5pPr marL="1933224" indent="0">
              <a:buNone/>
              <a:defRPr sz="1500"/>
            </a:lvl5pPr>
            <a:lvl6pPr marL="2416531" indent="0">
              <a:buNone/>
              <a:defRPr sz="1500"/>
            </a:lvl6pPr>
            <a:lvl7pPr marL="2899837" indent="0">
              <a:buNone/>
              <a:defRPr sz="1500"/>
            </a:lvl7pPr>
            <a:lvl8pPr marL="3383143" indent="0">
              <a:buNone/>
              <a:defRPr sz="1500"/>
            </a:lvl8pPr>
            <a:lvl9pPr marL="386644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D3A819-0079-D64C-9FE6-4E97642FE7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06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0040" y="1137920"/>
            <a:ext cx="4440555" cy="5527040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615" y="1137920"/>
            <a:ext cx="4440555" cy="5527040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5BCEFC-8F09-154F-8A10-A8EC78711F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2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92947"/>
            <a:ext cx="864108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637454"/>
            <a:ext cx="4242197" cy="68241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306" indent="0">
              <a:buNone/>
              <a:defRPr sz="2100" b="1"/>
            </a:lvl2pPr>
            <a:lvl3pPr marL="966612" indent="0">
              <a:buNone/>
              <a:defRPr sz="1900" b="1"/>
            </a:lvl3pPr>
            <a:lvl4pPr marL="1449918" indent="0">
              <a:buNone/>
              <a:defRPr sz="1700" b="1"/>
            </a:lvl4pPr>
            <a:lvl5pPr marL="1933224" indent="0">
              <a:buNone/>
              <a:defRPr sz="1700" b="1"/>
            </a:lvl5pPr>
            <a:lvl6pPr marL="2416531" indent="0">
              <a:buNone/>
              <a:defRPr sz="1700" b="1"/>
            </a:lvl6pPr>
            <a:lvl7pPr marL="2899837" indent="0">
              <a:buNone/>
              <a:defRPr sz="1700" b="1"/>
            </a:lvl7pPr>
            <a:lvl8pPr marL="3383143" indent="0">
              <a:buNone/>
              <a:defRPr sz="1700" b="1"/>
            </a:lvl8pPr>
            <a:lvl9pPr marL="3866449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" y="2319867"/>
            <a:ext cx="4242197" cy="421470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277" y="1637454"/>
            <a:ext cx="4243864" cy="68241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306" indent="0">
              <a:buNone/>
              <a:defRPr sz="2100" b="1"/>
            </a:lvl2pPr>
            <a:lvl3pPr marL="966612" indent="0">
              <a:buNone/>
              <a:defRPr sz="1900" b="1"/>
            </a:lvl3pPr>
            <a:lvl4pPr marL="1449918" indent="0">
              <a:buNone/>
              <a:defRPr sz="1700" b="1"/>
            </a:lvl4pPr>
            <a:lvl5pPr marL="1933224" indent="0">
              <a:buNone/>
              <a:defRPr sz="1700" b="1"/>
            </a:lvl5pPr>
            <a:lvl6pPr marL="2416531" indent="0">
              <a:buNone/>
              <a:defRPr sz="1700" b="1"/>
            </a:lvl6pPr>
            <a:lvl7pPr marL="2899837" indent="0">
              <a:buNone/>
              <a:defRPr sz="1700" b="1"/>
            </a:lvl7pPr>
            <a:lvl8pPr marL="3383143" indent="0">
              <a:buNone/>
              <a:defRPr sz="1700" b="1"/>
            </a:lvl8pPr>
            <a:lvl9pPr marL="3866449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277" y="2319867"/>
            <a:ext cx="4243864" cy="421470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471B36-81D4-444C-8A4F-B2504F9565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12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CECA06-CF41-2049-8EA5-5755BBA8A6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229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E16ACA-C167-0D45-AEEB-B4C918C448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866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291253"/>
            <a:ext cx="3158729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802" y="291254"/>
            <a:ext cx="5367338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0" y="1530774"/>
            <a:ext cx="3158729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3306" indent="0">
              <a:buNone/>
              <a:defRPr sz="1300"/>
            </a:lvl2pPr>
            <a:lvl3pPr marL="966612" indent="0">
              <a:buNone/>
              <a:defRPr sz="1100"/>
            </a:lvl3pPr>
            <a:lvl4pPr marL="1449918" indent="0">
              <a:buNone/>
              <a:defRPr sz="1000"/>
            </a:lvl4pPr>
            <a:lvl5pPr marL="1933224" indent="0">
              <a:buNone/>
              <a:defRPr sz="1000"/>
            </a:lvl5pPr>
            <a:lvl6pPr marL="2416531" indent="0">
              <a:buNone/>
              <a:defRPr sz="1000"/>
            </a:lvl6pPr>
            <a:lvl7pPr marL="2899837" indent="0">
              <a:buNone/>
              <a:defRPr sz="1000"/>
            </a:lvl7pPr>
            <a:lvl8pPr marL="3383143" indent="0">
              <a:buNone/>
              <a:defRPr sz="1000"/>
            </a:lvl8pPr>
            <a:lvl9pPr marL="386644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5BC8AF-8296-1544-AB22-38062BDF67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175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2" y="5120640"/>
            <a:ext cx="5760720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902" y="653627"/>
            <a:ext cx="5760720" cy="4389120"/>
          </a:xfrm>
        </p:spPr>
        <p:txBody>
          <a:bodyPr/>
          <a:lstStyle>
            <a:lvl1pPr marL="0" indent="0">
              <a:buNone/>
              <a:defRPr sz="3400"/>
            </a:lvl1pPr>
            <a:lvl2pPr marL="483306" indent="0">
              <a:buNone/>
              <a:defRPr sz="3000"/>
            </a:lvl2pPr>
            <a:lvl3pPr marL="966612" indent="0">
              <a:buNone/>
              <a:defRPr sz="2500"/>
            </a:lvl3pPr>
            <a:lvl4pPr marL="1449918" indent="0">
              <a:buNone/>
              <a:defRPr sz="2100"/>
            </a:lvl4pPr>
            <a:lvl5pPr marL="1933224" indent="0">
              <a:buNone/>
              <a:defRPr sz="2100"/>
            </a:lvl5pPr>
            <a:lvl6pPr marL="2416531" indent="0">
              <a:buNone/>
              <a:defRPr sz="2100"/>
            </a:lvl6pPr>
            <a:lvl7pPr marL="2899837" indent="0">
              <a:buNone/>
              <a:defRPr sz="2100"/>
            </a:lvl7pPr>
            <a:lvl8pPr marL="3383143" indent="0">
              <a:buNone/>
              <a:defRPr sz="2100"/>
            </a:lvl8pPr>
            <a:lvl9pPr marL="3866449" indent="0">
              <a:buNone/>
              <a:defRPr sz="21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902" y="5725161"/>
            <a:ext cx="5760720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3306" indent="0">
              <a:buNone/>
              <a:defRPr sz="1300"/>
            </a:lvl2pPr>
            <a:lvl3pPr marL="966612" indent="0">
              <a:buNone/>
              <a:defRPr sz="1100"/>
            </a:lvl3pPr>
            <a:lvl4pPr marL="1449918" indent="0">
              <a:buNone/>
              <a:defRPr sz="1000"/>
            </a:lvl4pPr>
            <a:lvl5pPr marL="1933224" indent="0">
              <a:buNone/>
              <a:defRPr sz="1000"/>
            </a:lvl5pPr>
            <a:lvl6pPr marL="2416531" indent="0">
              <a:buNone/>
              <a:defRPr sz="1000"/>
            </a:lvl6pPr>
            <a:lvl7pPr marL="2899837" indent="0">
              <a:buNone/>
              <a:defRPr sz="1000"/>
            </a:lvl7pPr>
            <a:lvl8pPr marL="3383143" indent="0">
              <a:buNone/>
              <a:defRPr sz="1000"/>
            </a:lvl8pPr>
            <a:lvl9pPr marL="386644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A68C9-24E7-704A-961D-70D86F373B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931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E875DF-E329-DA40-8450-3CB69DD68C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238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0887" y="325120"/>
            <a:ext cx="2260283" cy="633984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0040" y="325120"/>
            <a:ext cx="6620828" cy="63398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699CCD-9F8A-9E4D-BF29-364E9F61D6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318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3" y="414496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11/15/2007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4C5BD-5656-8249-87C0-32D89A6FE4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99740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8"/>
            <a:ext cx="8161338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11/15/2007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E8D7DC-36C7-3241-8F75-139C4C349E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21301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11/15/2007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0571D-2087-7240-AA31-2CB60EA6E6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10914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8"/>
            <a:ext cx="8161338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11/15/2007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C8EC0A-B410-B64A-A28D-EDF679E969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8421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50925"/>
            <a:ext cx="4594225" cy="5883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1050925"/>
            <a:ext cx="4594225" cy="5883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11/15/2007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C90D93-50C9-414B-8DFB-FD0517DB57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15787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8"/>
            <a:ext cx="864235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3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8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36713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319338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11/15/2007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510BD1-323A-FF4D-9A73-518E02B8BA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43681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11/15/2007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E8181F-69F7-2A46-965C-8100AA4D34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593913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11/15/2007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D8E020-17E0-DF41-A328-E49E9B175B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55988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0513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7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5" y="1530350"/>
            <a:ext cx="31591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11/15/2007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3E46E4-C2DB-2C4A-AE95-A5D9AD8F7D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83910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5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11/15/2007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F2C3A9-314F-E746-BED1-02A48244F8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18504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11/15/2007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D4BC55-0EF9-7B43-8E57-12D55EE569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37328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34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853238" cy="6934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11/15/2007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DD0993-05F2-4049-A9B4-B66D7C6452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1824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11/15/2007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169842-F0DB-EC49-83CD-0EA1E82BD6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53498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0"/>
            <a:ext cx="9340850" cy="693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11/15/2007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E5E44A-325F-674E-833E-A69C95F625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26168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8"/>
            <a:ext cx="864235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3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8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36713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319338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11/15/2007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BFAD57-25F9-C24F-AD7A-9EEEA669E9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64694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11/15/2007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3A6B07-AB5F-104E-8249-3AA31BE8D1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3159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11/15/2007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B4AAB5-59C3-4A4A-A129-2887989B56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69441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0513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7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5" y="1530350"/>
            <a:ext cx="31591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11/15/2007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0BC43E-573C-494D-B2BD-B5625CBF77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35562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5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11/15/2007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C3461B-278F-2E41-B35D-8D0FD4C458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55086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 algn="l">
              <a:defRPr sz="1500" i="1">
                <a:solidFill>
                  <a:srgbClr val="0000FF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11/15/2007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rgbClr val="0000FF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 algn="r">
              <a:defRPr sz="1500" i="1">
                <a:solidFill>
                  <a:srgbClr val="0000FF"/>
                </a:solidFill>
              </a:defRPr>
            </a:lvl1pPr>
          </a:lstStyle>
          <a:p>
            <a:fld id="{2FFA6C50-8752-9343-A754-785F07A6ED4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  <p:sldLayoutId id="2147483827" r:id="rId16"/>
    <p:sldLayoutId id="2147483828" r:id="rId17"/>
  </p:sldLayoutIdLst>
  <p:transition xmlns:p14="http://schemas.microsoft.com/office/powerpoint/2010/main"/>
  <p:hf hdr="0"/>
  <p:txStyles>
    <p:titleStyle>
      <a:lvl1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0"/>
          <a:cs typeface="+mj-cs"/>
        </a:defRPr>
      </a:lvl1pPr>
      <a:lvl2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0"/>
        </a:defRPr>
      </a:lvl2pPr>
      <a:lvl3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0"/>
        </a:defRPr>
      </a:lvl3pPr>
      <a:lvl4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0"/>
        </a:defRPr>
      </a:lvl4pPr>
      <a:lvl5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0"/>
        </a:defRPr>
      </a:lvl5pPr>
      <a:lvl6pPr marL="4572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44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16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88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60363" indent="-360363" algn="l" defTabSz="966788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rgbClr val="0000CC"/>
          </a:solidFill>
          <a:latin typeface="+mn-lt"/>
          <a:ea typeface="ＭＳ Ｐゴシック" charset="0"/>
          <a:cs typeface="+mn-cs"/>
        </a:defRPr>
      </a:lvl1pPr>
      <a:lvl2pPr marL="785813" indent="-3048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charset="0"/>
        </a:defRPr>
      </a:lvl2pPr>
      <a:lvl3pPr marL="1208088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FF00FF"/>
          </a:solidFill>
          <a:latin typeface="+mn-lt"/>
          <a:ea typeface="ＭＳ Ｐゴシック" charset="0"/>
        </a:defRPr>
      </a:lvl3pPr>
      <a:lvl4pPr marL="1693863" indent="-246063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charset="0"/>
        </a:defRPr>
      </a:lvl4pPr>
      <a:lvl5pPr marL="2174875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charset="0"/>
        </a:defRPr>
      </a:lvl5pPr>
      <a:lvl6pPr marL="26320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92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64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36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325438"/>
            <a:ext cx="816133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0675" y="1138238"/>
            <a:ext cx="9040813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20975" y="6989763"/>
            <a:ext cx="40005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00950" y="6827838"/>
            <a:ext cx="200025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C7B373F1-778C-754C-8A11-7A218860A02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  <a:ea typeface="ＭＳ Ｐゴシック" charset="0"/>
        </a:defRPr>
      </a:lvl5pPr>
      <a:lvl6pPr marL="483306" algn="ctr" rtl="0" fontAlgn="base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</a:defRPr>
      </a:lvl6pPr>
      <a:lvl7pPr marL="966612" algn="ctr" rtl="0" fontAlgn="base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</a:defRPr>
      </a:lvl7pPr>
      <a:lvl8pPr marL="1449918" algn="ctr" rtl="0" fontAlgn="base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</a:defRPr>
      </a:lvl8pPr>
      <a:lvl9pPr marL="1933224" algn="ctr" rtl="0" fontAlgn="base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Comic Sans MS" charset="0"/>
        </a:defRPr>
      </a:lvl9pPr>
    </p:titleStyle>
    <p:bodyStyle>
      <a:lvl1pPr marL="361950" indent="-36195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84225" indent="-301625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0"/>
        </a:defRPr>
      </a:lvl2pPr>
      <a:lvl3pPr marL="1208088" indent="-24130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ＭＳ Ｐゴシック" charset="0"/>
        </a:defRPr>
      </a:lvl3pPr>
      <a:lvl4pPr marL="1690688" indent="-24130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0"/>
        </a:defRPr>
      </a:lvl4pPr>
      <a:lvl5pPr marL="2174875" indent="-241300" algn="l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0"/>
        </a:defRPr>
      </a:lvl5pPr>
      <a:lvl6pPr marL="2658184" indent="-241653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41490" indent="-241653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24796" indent="-241653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08102" indent="-241653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306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6612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9918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3224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6531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9837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143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449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050925"/>
            <a:ext cx="9340850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l">
              <a:defRPr sz="1500" i="1">
                <a:solidFill>
                  <a:srgbClr val="0000FF"/>
                </a:solidFill>
                <a:ea typeface="+mn-ea"/>
              </a:defRPr>
            </a:lvl1pPr>
          </a:lstStyle>
          <a:p>
            <a:pPr>
              <a:defRPr/>
            </a:pPr>
            <a:r>
              <a:rPr lang="en-US"/>
              <a:t>11/15/2007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rgbClr val="0000FF"/>
                </a:solidFill>
                <a:ea typeface="+mn-ea"/>
              </a:defRPr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r">
              <a:defRPr sz="1500" i="1">
                <a:solidFill>
                  <a:srgbClr val="0000FF"/>
                </a:solidFill>
              </a:defRPr>
            </a:lvl1pPr>
          </a:lstStyle>
          <a:p>
            <a:fld id="{2479590B-3630-6741-BECE-CBA0EFBEA2C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822325"/>
            <a:ext cx="9601200" cy="0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transition xmlns:p14="http://schemas.microsoft.com/office/powerpoint/2010/main"/>
  <p:hf hdr="0"/>
  <p:txStyles>
    <p:titleStyle>
      <a:lvl1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+mj-lt"/>
          <a:ea typeface="ＭＳ Ｐゴシック" charset="0"/>
          <a:cs typeface="+mj-cs"/>
        </a:defRPr>
      </a:lvl1pPr>
      <a:lvl2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Tahoma" pitchFamily="34" charset="0"/>
          <a:ea typeface="ＭＳ Ｐゴシック" charset="0"/>
        </a:defRPr>
      </a:lvl2pPr>
      <a:lvl3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Tahoma" pitchFamily="34" charset="0"/>
          <a:ea typeface="ＭＳ Ｐゴシック" charset="0"/>
        </a:defRPr>
      </a:lvl3pPr>
      <a:lvl4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Tahoma" pitchFamily="34" charset="0"/>
          <a:ea typeface="ＭＳ Ｐゴシック" charset="0"/>
        </a:defRPr>
      </a:lvl4pPr>
      <a:lvl5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Tahoma" pitchFamily="34" charset="0"/>
          <a:ea typeface="ＭＳ Ｐゴシック" charset="0"/>
        </a:defRPr>
      </a:lvl5pPr>
      <a:lvl6pPr marL="4572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Tahoma" pitchFamily="34" charset="0"/>
        </a:defRPr>
      </a:lvl6pPr>
      <a:lvl7pPr marL="9144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Tahoma" pitchFamily="34" charset="0"/>
        </a:defRPr>
      </a:lvl7pPr>
      <a:lvl8pPr marL="13716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Tahoma" pitchFamily="34" charset="0"/>
        </a:defRPr>
      </a:lvl8pPr>
      <a:lvl9pPr marL="18288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A50021"/>
          </a:solidFill>
          <a:latin typeface="Tahoma" pitchFamily="34" charset="0"/>
        </a:defRPr>
      </a:lvl9pPr>
    </p:titleStyle>
    <p:bodyStyle>
      <a:lvl1pPr marL="360363" indent="-360363" algn="l" defTabSz="966788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rgbClr val="0000CC"/>
          </a:solidFill>
          <a:latin typeface="+mn-lt"/>
          <a:ea typeface="ＭＳ Ｐゴシック" charset="0"/>
          <a:cs typeface="+mn-cs"/>
        </a:defRPr>
      </a:lvl1pPr>
      <a:lvl2pPr marL="785813" indent="-3048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charset="0"/>
        </a:defRPr>
      </a:lvl2pPr>
      <a:lvl3pPr marL="1208088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FF00FF"/>
          </a:solidFill>
          <a:latin typeface="+mn-lt"/>
          <a:ea typeface="ＭＳ Ｐゴシック" charset="0"/>
        </a:defRPr>
      </a:lvl3pPr>
      <a:lvl4pPr marL="1693863" indent="-246063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charset="0"/>
        </a:defRPr>
      </a:lvl4pPr>
      <a:lvl5pPr marL="2174875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charset="0"/>
        </a:defRPr>
      </a:lvl5pPr>
      <a:lvl6pPr marL="26320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92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64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36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2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95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95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9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00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6" Type="http://schemas.openxmlformats.org/officeDocument/2006/relationships/image" Target="../media/image8.png"/><Relationship Id="rId7" Type="http://schemas.openxmlformats.org/officeDocument/2006/relationships/image" Target="../media/image9.jpe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75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101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102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9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8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wmf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5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5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5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9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0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1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2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3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5.gi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6.gi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68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69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73.w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74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7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7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79.wmf"/><Relationship Id="rId6" Type="http://schemas.openxmlformats.org/officeDocument/2006/relationships/image" Target="../media/image80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81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82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83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8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85.png"/><Relationship Id="rId6" Type="http://schemas.openxmlformats.org/officeDocument/2006/relationships/oleObject" Target="../embeddings/oleObject8.bin"/><Relationship Id="rId7" Type="http://schemas.openxmlformats.org/officeDocument/2006/relationships/image" Target="../media/image86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87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88.png"/><Relationship Id="rId6" Type="http://schemas.openxmlformats.org/officeDocument/2006/relationships/oleObject" Target="../embeddings/oleObject11.bin"/><Relationship Id="rId7" Type="http://schemas.openxmlformats.org/officeDocument/2006/relationships/image" Target="../media/image89.png"/><Relationship Id="rId8" Type="http://schemas.openxmlformats.org/officeDocument/2006/relationships/oleObject" Target="../embeddings/oleObject12.bin"/><Relationship Id="rId9" Type="http://schemas.openxmlformats.org/officeDocument/2006/relationships/image" Target="../media/image90.png"/><Relationship Id="rId10" Type="http://schemas.openxmlformats.org/officeDocument/2006/relationships/oleObject" Target="../embeddings/oleObject13.bin"/><Relationship Id="rId11" Type="http://schemas.openxmlformats.org/officeDocument/2006/relationships/image" Target="../media/image91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9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C:\Documents and Settings\aaronchou\My Documents\My Pictures\DSC016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1524000" y="4016375"/>
            <a:ext cx="6705600" cy="1089025"/>
          </a:xfrm>
          <a:prstGeom prst="rect">
            <a:avLst/>
          </a:prstGeom>
          <a:noFill/>
          <a:ln w="6350">
            <a:noFill/>
            <a:miter lim="800000"/>
            <a:headEnd type="none" w="lg" len="lg"/>
            <a:tailEnd type="none" w="med" len="lg"/>
          </a:ln>
          <a:effectLst/>
        </p:spPr>
        <p:txBody>
          <a:bodyPr lIns="91359" tIns="45679" rIns="91359" bIns="45679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3600" b="1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Katsushi Arisaka</a:t>
            </a:r>
          </a:p>
          <a:p>
            <a:pPr eaLnBrk="0" hangingPunct="0">
              <a:lnSpc>
                <a:spcPct val="90000"/>
              </a:lnSpc>
            </a:pPr>
            <a:r>
              <a:rPr lang="en-US" sz="3600" b="1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UCLA</a:t>
            </a:r>
          </a:p>
        </p:txBody>
      </p:sp>
      <p:sp>
        <p:nvSpPr>
          <p:cNvPr id="13316" name="Line 13"/>
          <p:cNvSpPr>
            <a:spLocks noChangeShapeType="1"/>
          </p:cNvSpPr>
          <p:nvPr/>
        </p:nvSpPr>
        <p:spPr bwMode="auto">
          <a:xfrm>
            <a:off x="0" y="25146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7" name="Line 14"/>
          <p:cNvSpPr>
            <a:spLocks noChangeShapeType="1"/>
          </p:cNvSpPr>
          <p:nvPr/>
        </p:nvSpPr>
        <p:spPr bwMode="auto">
          <a:xfrm>
            <a:off x="36513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Line 15"/>
          <p:cNvSpPr>
            <a:spLocks noChangeShapeType="1"/>
          </p:cNvSpPr>
          <p:nvPr/>
        </p:nvSpPr>
        <p:spPr bwMode="auto">
          <a:xfrm>
            <a:off x="9564688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02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0" y="838200"/>
            <a:ext cx="9601200" cy="1600200"/>
          </a:xfrm>
          <a:effectLst>
            <a:outerShdw blurRad="63500" dist="35921" dir="2700000" algn="ctr" rotWithShape="0">
              <a:srgbClr val="FF9900"/>
            </a:outerShdw>
          </a:effectLst>
        </p:spPr>
        <p:txBody>
          <a:bodyPr/>
          <a:lstStyle/>
          <a:p>
            <a:pPr eaLnBrk="1" hangingPunct="1"/>
            <a:r>
              <a:rPr lang="en-US" sz="3600">
                <a:solidFill>
                  <a:srgbClr val="C00000"/>
                </a:solidFill>
                <a:latin typeface="Tahoma" charset="0"/>
              </a:rPr>
              <a:t>Origin of the Most Energetic Particles</a:t>
            </a:r>
            <a:br>
              <a:rPr lang="en-US" sz="3600">
                <a:solidFill>
                  <a:srgbClr val="C00000"/>
                </a:solidFill>
                <a:latin typeface="Tahoma" charset="0"/>
              </a:rPr>
            </a:br>
            <a:r>
              <a:rPr lang="en-US" sz="3600">
                <a:solidFill>
                  <a:srgbClr val="C00000"/>
                </a:solidFill>
                <a:latin typeface="Tahoma" charset="0"/>
              </a:rPr>
              <a:t>in the Universe:</a:t>
            </a:r>
            <a:r>
              <a:rPr lang="en-US" sz="3600">
                <a:latin typeface="Tahoma" charset="0"/>
              </a:rPr>
              <a:t/>
            </a:r>
            <a:br>
              <a:rPr lang="en-US" sz="3600">
                <a:latin typeface="Tahoma" charset="0"/>
              </a:rPr>
            </a:br>
            <a:r>
              <a:rPr lang="en-US" sz="4400">
                <a:solidFill>
                  <a:srgbClr val="FFFF00"/>
                </a:solidFill>
                <a:latin typeface="Tahoma" charset="0"/>
              </a:rPr>
              <a:t> New Results from Pierre-Auger</a:t>
            </a:r>
            <a:endParaRPr lang="en-US" sz="3600">
              <a:solidFill>
                <a:srgbClr val="FFFF00"/>
              </a:solidFill>
              <a:latin typeface="Tahoma" charset="0"/>
            </a:endParaRPr>
          </a:p>
        </p:txBody>
      </p:sp>
      <p:sp>
        <p:nvSpPr>
          <p:cNvPr id="13320" name="Line 13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Top-down or Bottom-up?</a:t>
            </a:r>
          </a:p>
        </p:txBody>
      </p:sp>
      <p:grpSp>
        <p:nvGrpSpPr>
          <p:cNvPr id="22532" name="Group 3"/>
          <p:cNvGrpSpPr>
            <a:grpSpLocks/>
          </p:cNvGrpSpPr>
          <p:nvPr/>
        </p:nvGrpSpPr>
        <p:grpSpPr bwMode="auto">
          <a:xfrm>
            <a:off x="0" y="914400"/>
            <a:ext cx="2362200" cy="6064250"/>
            <a:chOff x="0" y="576"/>
            <a:chExt cx="1488" cy="3820"/>
          </a:xfrm>
        </p:grpSpPr>
        <p:sp>
          <p:nvSpPr>
            <p:cNvPr id="22598" name="Line 4"/>
            <p:cNvSpPr>
              <a:spLocks noChangeAspect="1" noChangeShapeType="1"/>
            </p:cNvSpPr>
            <p:nvPr/>
          </p:nvSpPr>
          <p:spPr bwMode="auto">
            <a:xfrm flipH="1">
              <a:off x="474" y="845"/>
              <a:ext cx="2" cy="3498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9" name="Line 5"/>
            <p:cNvSpPr>
              <a:spLocks noChangeAspect="1" noChangeShapeType="1"/>
            </p:cNvSpPr>
            <p:nvPr/>
          </p:nvSpPr>
          <p:spPr bwMode="auto">
            <a:xfrm>
              <a:off x="472" y="93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0" name="Line 6"/>
            <p:cNvSpPr>
              <a:spLocks noChangeAspect="1" noChangeShapeType="1"/>
            </p:cNvSpPr>
            <p:nvPr/>
          </p:nvSpPr>
          <p:spPr bwMode="auto">
            <a:xfrm>
              <a:off x="474" y="119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1" name="Line 7"/>
            <p:cNvSpPr>
              <a:spLocks noChangeAspect="1" noChangeShapeType="1"/>
            </p:cNvSpPr>
            <p:nvPr/>
          </p:nvSpPr>
          <p:spPr bwMode="auto">
            <a:xfrm>
              <a:off x="474" y="1466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2" name="Line 8"/>
            <p:cNvSpPr>
              <a:spLocks noChangeAspect="1" noChangeShapeType="1"/>
            </p:cNvSpPr>
            <p:nvPr/>
          </p:nvSpPr>
          <p:spPr bwMode="auto">
            <a:xfrm>
              <a:off x="478" y="1727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3" name="Line 9"/>
            <p:cNvSpPr>
              <a:spLocks noChangeAspect="1" noChangeShapeType="1"/>
            </p:cNvSpPr>
            <p:nvPr/>
          </p:nvSpPr>
          <p:spPr bwMode="auto">
            <a:xfrm>
              <a:off x="481" y="200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4" name="Line 10"/>
            <p:cNvSpPr>
              <a:spLocks noChangeAspect="1" noChangeShapeType="1"/>
            </p:cNvSpPr>
            <p:nvPr/>
          </p:nvSpPr>
          <p:spPr bwMode="auto">
            <a:xfrm>
              <a:off x="476" y="2263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5" name="Line 11"/>
            <p:cNvSpPr>
              <a:spLocks noChangeAspect="1" noChangeShapeType="1"/>
            </p:cNvSpPr>
            <p:nvPr/>
          </p:nvSpPr>
          <p:spPr bwMode="auto">
            <a:xfrm>
              <a:off x="481" y="2532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6" name="Line 12"/>
            <p:cNvSpPr>
              <a:spLocks noChangeAspect="1" noChangeShapeType="1"/>
            </p:cNvSpPr>
            <p:nvPr/>
          </p:nvSpPr>
          <p:spPr bwMode="auto">
            <a:xfrm>
              <a:off x="481" y="2802"/>
              <a:ext cx="81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7" name="Line 13"/>
            <p:cNvSpPr>
              <a:spLocks noChangeAspect="1" noChangeShapeType="1"/>
            </p:cNvSpPr>
            <p:nvPr/>
          </p:nvSpPr>
          <p:spPr bwMode="auto">
            <a:xfrm>
              <a:off x="476" y="3064"/>
              <a:ext cx="8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8" name="Line 14"/>
            <p:cNvSpPr>
              <a:spLocks noChangeAspect="1" noChangeShapeType="1"/>
            </p:cNvSpPr>
            <p:nvPr/>
          </p:nvSpPr>
          <p:spPr bwMode="auto">
            <a:xfrm>
              <a:off x="483" y="332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9" name="Line 15"/>
            <p:cNvSpPr>
              <a:spLocks noChangeAspect="1" noChangeShapeType="1"/>
            </p:cNvSpPr>
            <p:nvPr/>
          </p:nvSpPr>
          <p:spPr bwMode="auto">
            <a:xfrm>
              <a:off x="479" y="3594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0" name="Line 16"/>
            <p:cNvSpPr>
              <a:spLocks noChangeAspect="1" noChangeShapeType="1"/>
            </p:cNvSpPr>
            <p:nvPr/>
          </p:nvSpPr>
          <p:spPr bwMode="auto">
            <a:xfrm>
              <a:off x="476" y="3710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1" name="Line 17"/>
            <p:cNvSpPr>
              <a:spLocks noChangeAspect="1" noChangeShapeType="1"/>
            </p:cNvSpPr>
            <p:nvPr/>
          </p:nvSpPr>
          <p:spPr bwMode="auto">
            <a:xfrm>
              <a:off x="490" y="3884"/>
              <a:ext cx="83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2" name="Line 18"/>
            <p:cNvSpPr>
              <a:spLocks noChangeAspect="1" noChangeShapeType="1"/>
            </p:cNvSpPr>
            <p:nvPr/>
          </p:nvSpPr>
          <p:spPr bwMode="auto">
            <a:xfrm>
              <a:off x="479" y="4064"/>
              <a:ext cx="8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3" name="Line 19"/>
            <p:cNvSpPr>
              <a:spLocks noChangeAspect="1" noChangeShapeType="1"/>
            </p:cNvSpPr>
            <p:nvPr/>
          </p:nvSpPr>
          <p:spPr bwMode="auto">
            <a:xfrm>
              <a:off x="483" y="4235"/>
              <a:ext cx="82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4" name="Text Box 20"/>
            <p:cNvSpPr txBox="1">
              <a:spLocks noChangeAspect="1" noChangeArrowheads="1"/>
            </p:cNvSpPr>
            <p:nvPr/>
          </p:nvSpPr>
          <p:spPr bwMode="auto">
            <a:xfrm>
              <a:off x="554" y="853"/>
              <a:ext cx="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-45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</a:p>
          </p:txBody>
        </p:sp>
        <p:sp>
          <p:nvSpPr>
            <p:cNvPr id="22615" name="Text Box 21"/>
            <p:cNvSpPr txBox="1">
              <a:spLocks noChangeAspect="1" noChangeArrowheads="1"/>
            </p:cNvSpPr>
            <p:nvPr/>
          </p:nvSpPr>
          <p:spPr bwMode="auto">
            <a:xfrm>
              <a:off x="577" y="1114"/>
              <a:ext cx="4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-40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2616" name="Text Box 22"/>
            <p:cNvSpPr txBox="1">
              <a:spLocks noChangeAspect="1" noChangeArrowheads="1"/>
            </p:cNvSpPr>
            <p:nvPr/>
          </p:nvSpPr>
          <p:spPr bwMode="auto">
            <a:xfrm>
              <a:off x="562" y="1385"/>
              <a:ext cx="5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-35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2617" name="Text Box 23"/>
            <p:cNvSpPr txBox="1">
              <a:spLocks noChangeAspect="1" noChangeArrowheads="1"/>
            </p:cNvSpPr>
            <p:nvPr/>
          </p:nvSpPr>
          <p:spPr bwMode="auto">
            <a:xfrm>
              <a:off x="554" y="1648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-30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2618" name="Text Box 24"/>
            <p:cNvSpPr txBox="1">
              <a:spLocks noChangeAspect="1" noChangeArrowheads="1"/>
            </p:cNvSpPr>
            <p:nvPr/>
          </p:nvSpPr>
          <p:spPr bwMode="auto">
            <a:xfrm>
              <a:off x="554" y="1913"/>
              <a:ext cx="5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-25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2619" name="Text Box 25"/>
            <p:cNvSpPr txBox="1">
              <a:spLocks noChangeAspect="1" noChangeArrowheads="1"/>
            </p:cNvSpPr>
            <p:nvPr/>
          </p:nvSpPr>
          <p:spPr bwMode="auto">
            <a:xfrm>
              <a:off x="581" y="2187"/>
              <a:ext cx="52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-20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2620" name="Text Box 26"/>
            <p:cNvSpPr txBox="1">
              <a:spLocks noChangeAspect="1" noChangeArrowheads="1"/>
            </p:cNvSpPr>
            <p:nvPr/>
          </p:nvSpPr>
          <p:spPr bwMode="auto">
            <a:xfrm>
              <a:off x="575" y="2456"/>
              <a:ext cx="4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-15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2621" name="Text Box 27"/>
            <p:cNvSpPr txBox="1">
              <a:spLocks noChangeAspect="1" noChangeArrowheads="1"/>
            </p:cNvSpPr>
            <p:nvPr/>
          </p:nvSpPr>
          <p:spPr bwMode="auto">
            <a:xfrm>
              <a:off x="570" y="2725"/>
              <a:ext cx="53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-10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2622" name="Text Box 28"/>
            <p:cNvSpPr txBox="1">
              <a:spLocks noChangeAspect="1" noChangeArrowheads="1"/>
            </p:cNvSpPr>
            <p:nvPr/>
          </p:nvSpPr>
          <p:spPr bwMode="auto">
            <a:xfrm>
              <a:off x="569" y="2992"/>
              <a:ext cx="5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2623" name="Text Box 29"/>
            <p:cNvSpPr txBox="1">
              <a:spLocks noChangeAspect="1" noChangeArrowheads="1"/>
            </p:cNvSpPr>
            <p:nvPr/>
          </p:nvSpPr>
          <p:spPr bwMode="auto">
            <a:xfrm>
              <a:off x="546" y="3516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5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  <a:endParaRPr lang="en-US" altLang="ja-JP" sz="1800" b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2624" name="Text Box 30"/>
            <p:cNvSpPr txBox="1">
              <a:spLocks noChangeAspect="1" noChangeArrowheads="1"/>
            </p:cNvSpPr>
            <p:nvPr/>
          </p:nvSpPr>
          <p:spPr bwMode="auto">
            <a:xfrm>
              <a:off x="586" y="323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2625" name="Text Box 31"/>
            <p:cNvSpPr txBox="1">
              <a:spLocks noChangeAspect="1" noChangeArrowheads="1"/>
            </p:cNvSpPr>
            <p:nvPr/>
          </p:nvSpPr>
          <p:spPr bwMode="auto">
            <a:xfrm>
              <a:off x="558" y="3647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year</a:t>
              </a:r>
              <a:endParaRPr lang="en-US" altLang="ja-JP" sz="1800" b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2626" name="Text Box 32"/>
            <p:cNvSpPr txBox="1">
              <a:spLocks noChangeAspect="1" noChangeArrowheads="1"/>
            </p:cNvSpPr>
            <p:nvPr/>
          </p:nvSpPr>
          <p:spPr bwMode="auto">
            <a:xfrm>
              <a:off x="571" y="3807"/>
              <a:ext cx="4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3</a:t>
              </a:r>
            </a:p>
          </p:txBody>
        </p:sp>
        <p:sp>
          <p:nvSpPr>
            <p:cNvPr id="22627" name="Text Box 33"/>
            <p:cNvSpPr txBox="1">
              <a:spLocks noChangeAspect="1" noChangeArrowheads="1"/>
            </p:cNvSpPr>
            <p:nvPr/>
          </p:nvSpPr>
          <p:spPr bwMode="auto">
            <a:xfrm>
              <a:off x="553" y="398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6</a:t>
              </a:r>
            </a:p>
          </p:txBody>
        </p:sp>
        <p:sp>
          <p:nvSpPr>
            <p:cNvPr id="22628" name="Text Box 34"/>
            <p:cNvSpPr txBox="1">
              <a:spLocks noChangeAspect="1" noChangeArrowheads="1"/>
            </p:cNvSpPr>
            <p:nvPr/>
          </p:nvSpPr>
          <p:spPr bwMode="auto">
            <a:xfrm>
              <a:off x="577" y="4165"/>
              <a:ext cx="9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9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y</a:t>
              </a:r>
              <a:r>
                <a:rPr lang="en-US" sz="1800" b="1" i="1">
                  <a:solidFill>
                    <a:srgbClr val="FF0000"/>
                  </a:solidFill>
                  <a:cs typeface="Times New Roman" charset="0"/>
                </a:rPr>
                <a:t>ear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2629" name="Text Box 35"/>
            <p:cNvSpPr txBox="1">
              <a:spLocks noChangeAspect="1" noChangeArrowheads="1"/>
            </p:cNvSpPr>
            <p:nvPr/>
          </p:nvSpPr>
          <p:spPr bwMode="auto">
            <a:xfrm>
              <a:off x="0" y="576"/>
              <a:ext cx="5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Time </a:t>
              </a:r>
            </a:p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(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</p:grpSp>
      <p:grpSp>
        <p:nvGrpSpPr>
          <p:cNvPr id="22533" name="Group 36"/>
          <p:cNvGrpSpPr>
            <a:grpSpLocks/>
          </p:cNvGrpSpPr>
          <p:nvPr/>
        </p:nvGrpSpPr>
        <p:grpSpPr bwMode="auto">
          <a:xfrm>
            <a:off x="1581150" y="914400"/>
            <a:ext cx="2076450" cy="6169025"/>
            <a:chOff x="838" y="576"/>
            <a:chExt cx="1308" cy="3886"/>
          </a:xfrm>
        </p:grpSpPr>
        <p:sp>
          <p:nvSpPr>
            <p:cNvPr id="22558" name="Text Box 37"/>
            <p:cNvSpPr txBox="1">
              <a:spLocks noChangeAspect="1" noChangeArrowheads="1"/>
            </p:cNvSpPr>
            <p:nvPr/>
          </p:nvSpPr>
          <p:spPr bwMode="auto">
            <a:xfrm>
              <a:off x="838" y="576"/>
              <a:ext cx="67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Temp.</a:t>
              </a:r>
            </a:p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    (</a:t>
              </a:r>
              <a:r>
                <a:rPr lang="en-US" altLang="ja-JP" sz="1800" b="1" i="1" baseline="30000">
                  <a:solidFill>
                    <a:srgbClr val="00FFFF"/>
                  </a:solidFill>
                  <a:cs typeface="Times New Roman" charset="0"/>
                </a:rPr>
                <a:t>o</a:t>
              </a:r>
              <a:r>
                <a:rPr lang="en-US" altLang="ja-JP" sz="1800" b="1" i="1">
                  <a:solidFill>
                    <a:srgbClr val="00FFFF"/>
                  </a:solidFill>
                  <a:cs typeface="Times New Roman" charset="0"/>
                </a:rPr>
                <a:t>K</a:t>
              </a:r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2559" name="Line 38"/>
            <p:cNvSpPr>
              <a:spLocks noChangeAspect="1" noChangeShapeType="1"/>
            </p:cNvSpPr>
            <p:nvPr/>
          </p:nvSpPr>
          <p:spPr bwMode="auto">
            <a:xfrm flipH="1">
              <a:off x="1219" y="832"/>
              <a:ext cx="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0" name="Line 39"/>
            <p:cNvSpPr>
              <a:spLocks noChangeAspect="1" noChangeShapeType="1"/>
            </p:cNvSpPr>
            <p:nvPr/>
          </p:nvSpPr>
          <p:spPr bwMode="auto">
            <a:xfrm>
              <a:off x="1344" y="11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1" name="Line 40"/>
            <p:cNvSpPr>
              <a:spLocks noChangeAspect="1" noChangeShapeType="1"/>
            </p:cNvSpPr>
            <p:nvPr/>
          </p:nvSpPr>
          <p:spPr bwMode="auto">
            <a:xfrm>
              <a:off x="1341" y="838"/>
              <a:ext cx="4" cy="3518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2" name="Line 41"/>
            <p:cNvSpPr>
              <a:spLocks noChangeAspect="1" noChangeShapeType="1"/>
            </p:cNvSpPr>
            <p:nvPr/>
          </p:nvSpPr>
          <p:spPr bwMode="auto">
            <a:xfrm>
              <a:off x="1355" y="1437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3" name="Line 42"/>
            <p:cNvSpPr>
              <a:spLocks noChangeAspect="1" noChangeShapeType="1"/>
            </p:cNvSpPr>
            <p:nvPr/>
          </p:nvSpPr>
          <p:spPr bwMode="auto">
            <a:xfrm>
              <a:off x="1356" y="1748"/>
              <a:ext cx="82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4" name="Line 43"/>
            <p:cNvSpPr>
              <a:spLocks noChangeAspect="1" noChangeShapeType="1"/>
            </p:cNvSpPr>
            <p:nvPr/>
          </p:nvSpPr>
          <p:spPr bwMode="auto">
            <a:xfrm>
              <a:off x="1349" y="2062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5" name="Line 44"/>
            <p:cNvSpPr>
              <a:spLocks noChangeAspect="1" noChangeShapeType="1"/>
            </p:cNvSpPr>
            <p:nvPr/>
          </p:nvSpPr>
          <p:spPr bwMode="auto">
            <a:xfrm>
              <a:off x="1354" y="2379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6" name="Line 45"/>
            <p:cNvSpPr>
              <a:spLocks noChangeAspect="1" noChangeShapeType="1"/>
            </p:cNvSpPr>
            <p:nvPr/>
          </p:nvSpPr>
          <p:spPr bwMode="auto">
            <a:xfrm>
              <a:off x="1349" y="2700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7" name="Line 46"/>
            <p:cNvSpPr>
              <a:spLocks noChangeAspect="1" noChangeShapeType="1"/>
            </p:cNvSpPr>
            <p:nvPr/>
          </p:nvSpPr>
          <p:spPr bwMode="auto">
            <a:xfrm>
              <a:off x="1355" y="3005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8" name="Line 47"/>
            <p:cNvSpPr>
              <a:spLocks noChangeAspect="1" noChangeShapeType="1"/>
            </p:cNvSpPr>
            <p:nvPr/>
          </p:nvSpPr>
          <p:spPr bwMode="auto">
            <a:xfrm>
              <a:off x="1355" y="3314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9" name="Line 48"/>
            <p:cNvSpPr>
              <a:spLocks noChangeAspect="1" noChangeShapeType="1"/>
            </p:cNvSpPr>
            <p:nvPr/>
          </p:nvSpPr>
          <p:spPr bwMode="auto">
            <a:xfrm>
              <a:off x="1349" y="362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0" name="Line 49"/>
            <p:cNvSpPr>
              <a:spLocks noChangeAspect="1" noChangeShapeType="1"/>
            </p:cNvSpPr>
            <p:nvPr/>
          </p:nvSpPr>
          <p:spPr bwMode="auto">
            <a:xfrm>
              <a:off x="1351" y="3957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1" name="Line 50"/>
            <p:cNvSpPr>
              <a:spLocks noChangeAspect="1" noChangeShapeType="1"/>
            </p:cNvSpPr>
            <p:nvPr/>
          </p:nvSpPr>
          <p:spPr bwMode="auto">
            <a:xfrm>
              <a:off x="1355" y="4255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2" name="Line 51"/>
            <p:cNvSpPr>
              <a:spLocks noChangeAspect="1" noChangeShapeType="1"/>
            </p:cNvSpPr>
            <p:nvPr/>
          </p:nvSpPr>
          <p:spPr bwMode="auto">
            <a:xfrm>
              <a:off x="1270" y="1177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3" name="Line 52"/>
            <p:cNvSpPr>
              <a:spLocks noChangeAspect="1" noChangeShapeType="1"/>
            </p:cNvSpPr>
            <p:nvPr/>
          </p:nvSpPr>
          <p:spPr bwMode="auto">
            <a:xfrm>
              <a:off x="1263" y="170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4" name="Line 53"/>
            <p:cNvSpPr>
              <a:spLocks noChangeAspect="1" noChangeShapeType="1"/>
            </p:cNvSpPr>
            <p:nvPr/>
          </p:nvSpPr>
          <p:spPr bwMode="auto">
            <a:xfrm>
              <a:off x="1267" y="22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5" name="Line 54"/>
            <p:cNvSpPr>
              <a:spLocks noChangeAspect="1" noChangeShapeType="1"/>
            </p:cNvSpPr>
            <p:nvPr/>
          </p:nvSpPr>
          <p:spPr bwMode="auto">
            <a:xfrm>
              <a:off x="1263" y="2744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6" name="Line 55"/>
            <p:cNvSpPr>
              <a:spLocks noChangeAspect="1" noChangeShapeType="1"/>
            </p:cNvSpPr>
            <p:nvPr/>
          </p:nvSpPr>
          <p:spPr bwMode="auto">
            <a:xfrm>
              <a:off x="1258" y="3265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7" name="Line 56"/>
            <p:cNvSpPr>
              <a:spLocks noChangeAspect="1" noChangeShapeType="1"/>
            </p:cNvSpPr>
            <p:nvPr/>
          </p:nvSpPr>
          <p:spPr bwMode="auto">
            <a:xfrm>
              <a:off x="1260" y="3792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8" name="Line 57"/>
            <p:cNvSpPr>
              <a:spLocks noChangeAspect="1" noChangeShapeType="1"/>
            </p:cNvSpPr>
            <p:nvPr/>
          </p:nvSpPr>
          <p:spPr bwMode="auto">
            <a:xfrm>
              <a:off x="1263" y="4321"/>
              <a:ext cx="81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9" name="Text Box 58"/>
            <p:cNvSpPr txBox="1">
              <a:spLocks noChangeAspect="1" noChangeArrowheads="1"/>
            </p:cNvSpPr>
            <p:nvPr/>
          </p:nvSpPr>
          <p:spPr bwMode="auto">
            <a:xfrm>
              <a:off x="1403" y="1048"/>
              <a:ext cx="7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18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22580" name="Text Box 59"/>
            <p:cNvSpPr txBox="1">
              <a:spLocks noChangeAspect="1" noChangeArrowheads="1"/>
            </p:cNvSpPr>
            <p:nvPr/>
          </p:nvSpPr>
          <p:spPr bwMode="auto">
            <a:xfrm>
              <a:off x="1432" y="1352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15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22581" name="Text Box 60"/>
            <p:cNvSpPr txBox="1">
              <a:spLocks noChangeAspect="1" noChangeArrowheads="1"/>
            </p:cNvSpPr>
            <p:nvPr/>
          </p:nvSpPr>
          <p:spPr bwMode="auto">
            <a:xfrm>
              <a:off x="1431" y="1667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12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22582" name="Text Box 61"/>
            <p:cNvSpPr txBox="1">
              <a:spLocks noChangeAspect="1" noChangeArrowheads="1"/>
            </p:cNvSpPr>
            <p:nvPr/>
          </p:nvSpPr>
          <p:spPr bwMode="auto">
            <a:xfrm>
              <a:off x="1432" y="1976"/>
              <a:ext cx="52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EeV</a:t>
              </a:r>
            </a:p>
          </p:txBody>
        </p:sp>
        <p:sp>
          <p:nvSpPr>
            <p:cNvPr id="22583" name="Text Box 62"/>
            <p:cNvSpPr txBox="1">
              <a:spLocks noChangeAspect="1" noChangeArrowheads="1"/>
            </p:cNvSpPr>
            <p:nvPr/>
          </p:nvSpPr>
          <p:spPr bwMode="auto">
            <a:xfrm>
              <a:off x="1431" y="2296"/>
              <a:ext cx="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PeV</a:t>
              </a:r>
            </a:p>
          </p:txBody>
        </p:sp>
        <p:sp>
          <p:nvSpPr>
            <p:cNvPr id="22584" name="Text Box 63"/>
            <p:cNvSpPr txBox="1">
              <a:spLocks noChangeAspect="1" noChangeArrowheads="1"/>
            </p:cNvSpPr>
            <p:nvPr/>
          </p:nvSpPr>
          <p:spPr bwMode="auto">
            <a:xfrm>
              <a:off x="1443" y="2615"/>
              <a:ext cx="5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TeV</a:t>
              </a:r>
            </a:p>
          </p:txBody>
        </p:sp>
        <p:sp>
          <p:nvSpPr>
            <p:cNvPr id="22585" name="Text Box 64"/>
            <p:cNvSpPr txBox="1">
              <a:spLocks noChangeAspect="1" noChangeArrowheads="1"/>
            </p:cNvSpPr>
            <p:nvPr/>
          </p:nvSpPr>
          <p:spPr bwMode="auto">
            <a:xfrm>
              <a:off x="1437" y="2927"/>
              <a:ext cx="6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GeV</a:t>
              </a:r>
            </a:p>
          </p:txBody>
        </p:sp>
        <p:sp>
          <p:nvSpPr>
            <p:cNvPr id="22586" name="Text Box 65"/>
            <p:cNvSpPr txBox="1">
              <a:spLocks noChangeAspect="1" noChangeArrowheads="1"/>
            </p:cNvSpPr>
            <p:nvPr/>
          </p:nvSpPr>
          <p:spPr bwMode="auto">
            <a:xfrm>
              <a:off x="1443" y="3238"/>
              <a:ext cx="5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MeV</a:t>
              </a:r>
            </a:p>
          </p:txBody>
        </p:sp>
        <p:sp>
          <p:nvSpPr>
            <p:cNvPr id="22587" name="Text Box 66"/>
            <p:cNvSpPr txBox="1">
              <a:spLocks noChangeAspect="1" noChangeArrowheads="1"/>
            </p:cNvSpPr>
            <p:nvPr/>
          </p:nvSpPr>
          <p:spPr bwMode="auto">
            <a:xfrm>
              <a:off x="1432" y="3550"/>
              <a:ext cx="6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KeV</a:t>
              </a:r>
            </a:p>
          </p:txBody>
        </p:sp>
        <p:sp>
          <p:nvSpPr>
            <p:cNvPr id="22588" name="Text Box 67"/>
            <p:cNvSpPr txBox="1">
              <a:spLocks noChangeAspect="1" noChangeArrowheads="1"/>
            </p:cNvSpPr>
            <p:nvPr/>
          </p:nvSpPr>
          <p:spPr bwMode="auto">
            <a:xfrm>
              <a:off x="1443" y="3896"/>
              <a:ext cx="5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  <p:sp>
          <p:nvSpPr>
            <p:cNvPr id="22589" name="Text Box 68"/>
            <p:cNvSpPr txBox="1">
              <a:spLocks noChangeAspect="1" noChangeArrowheads="1"/>
            </p:cNvSpPr>
            <p:nvPr/>
          </p:nvSpPr>
          <p:spPr bwMode="auto">
            <a:xfrm>
              <a:off x="936" y="1110"/>
              <a:ext cx="4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30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2590" name="Text Box 69"/>
            <p:cNvSpPr txBox="1">
              <a:spLocks noChangeAspect="1" noChangeArrowheads="1"/>
            </p:cNvSpPr>
            <p:nvPr/>
          </p:nvSpPr>
          <p:spPr bwMode="auto">
            <a:xfrm>
              <a:off x="945" y="1610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25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2591" name="Text Box 70"/>
            <p:cNvSpPr txBox="1">
              <a:spLocks noChangeAspect="1" noChangeArrowheads="1"/>
            </p:cNvSpPr>
            <p:nvPr/>
          </p:nvSpPr>
          <p:spPr bwMode="auto">
            <a:xfrm>
              <a:off x="945" y="2151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20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2592" name="Text Box 71"/>
            <p:cNvSpPr txBox="1">
              <a:spLocks noChangeAspect="1" noChangeArrowheads="1"/>
            </p:cNvSpPr>
            <p:nvPr/>
          </p:nvSpPr>
          <p:spPr bwMode="auto">
            <a:xfrm>
              <a:off x="955" y="2670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15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2593" name="Text Box 72"/>
            <p:cNvSpPr txBox="1">
              <a:spLocks noChangeAspect="1" noChangeArrowheads="1"/>
            </p:cNvSpPr>
            <p:nvPr/>
          </p:nvSpPr>
          <p:spPr bwMode="auto">
            <a:xfrm>
              <a:off x="942" y="3188"/>
              <a:ext cx="3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10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2594" name="Text Box 73"/>
            <p:cNvSpPr txBox="1">
              <a:spLocks noChangeAspect="1" noChangeArrowheads="1"/>
            </p:cNvSpPr>
            <p:nvPr/>
          </p:nvSpPr>
          <p:spPr bwMode="auto">
            <a:xfrm>
              <a:off x="969" y="3707"/>
              <a:ext cx="38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2595" name="Text Box 74"/>
            <p:cNvSpPr txBox="1">
              <a:spLocks noChangeAspect="1" noChangeArrowheads="1"/>
            </p:cNvSpPr>
            <p:nvPr/>
          </p:nvSpPr>
          <p:spPr bwMode="auto">
            <a:xfrm>
              <a:off x="1075" y="4231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2596" name="Text Box 75"/>
            <p:cNvSpPr txBox="1">
              <a:spLocks noChangeAspect="1" noChangeArrowheads="1"/>
            </p:cNvSpPr>
            <p:nvPr/>
          </p:nvSpPr>
          <p:spPr bwMode="auto">
            <a:xfrm>
              <a:off x="1389" y="577"/>
              <a:ext cx="64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Energy (G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22597" name="Text Box 76"/>
            <p:cNvSpPr txBox="1">
              <a:spLocks noChangeAspect="1" noChangeArrowheads="1"/>
            </p:cNvSpPr>
            <p:nvPr/>
          </p:nvSpPr>
          <p:spPr bwMode="auto">
            <a:xfrm>
              <a:off x="1426" y="4164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-3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</p:grpSp>
      <p:grpSp>
        <p:nvGrpSpPr>
          <p:cNvPr id="22534" name="Group 77"/>
          <p:cNvGrpSpPr>
            <a:grpSpLocks/>
          </p:cNvGrpSpPr>
          <p:nvPr/>
        </p:nvGrpSpPr>
        <p:grpSpPr bwMode="auto">
          <a:xfrm>
            <a:off x="3113088" y="1444625"/>
            <a:ext cx="1687512" cy="5457825"/>
            <a:chOff x="1793" y="910"/>
            <a:chExt cx="1063" cy="3438"/>
          </a:xfrm>
        </p:grpSpPr>
        <p:sp>
          <p:nvSpPr>
            <p:cNvPr id="22550" name="Line 78"/>
            <p:cNvSpPr>
              <a:spLocks noChangeAspect="1" noChangeShapeType="1"/>
            </p:cNvSpPr>
            <p:nvPr/>
          </p:nvSpPr>
          <p:spPr bwMode="auto">
            <a:xfrm>
              <a:off x="1968" y="4275"/>
              <a:ext cx="368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1" name="Line 79"/>
            <p:cNvSpPr>
              <a:spLocks noChangeAspect="1" noChangeShapeType="1"/>
            </p:cNvSpPr>
            <p:nvPr/>
          </p:nvSpPr>
          <p:spPr bwMode="auto">
            <a:xfrm>
              <a:off x="1824" y="1008"/>
              <a:ext cx="432" cy="3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2" name="Text Box 80"/>
            <p:cNvSpPr txBox="1">
              <a:spLocks noChangeAspect="1" noChangeArrowheads="1"/>
            </p:cNvSpPr>
            <p:nvPr/>
          </p:nvSpPr>
          <p:spPr bwMode="auto">
            <a:xfrm>
              <a:off x="2256" y="910"/>
              <a:ext cx="6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Planck</a:t>
              </a:r>
            </a:p>
          </p:txBody>
        </p:sp>
        <p:sp>
          <p:nvSpPr>
            <p:cNvPr id="22553" name="Line 81"/>
            <p:cNvSpPr>
              <a:spLocks noChangeAspect="1" noChangeShapeType="1"/>
            </p:cNvSpPr>
            <p:nvPr/>
          </p:nvSpPr>
          <p:spPr bwMode="auto">
            <a:xfrm>
              <a:off x="1872" y="2827"/>
              <a:ext cx="384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4" name="Text Box 82"/>
            <p:cNvSpPr txBox="1">
              <a:spLocks noChangeAspect="1" noChangeArrowheads="1"/>
            </p:cNvSpPr>
            <p:nvPr/>
          </p:nvSpPr>
          <p:spPr bwMode="auto">
            <a:xfrm>
              <a:off x="2304" y="2688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EW</a:t>
              </a:r>
            </a:p>
          </p:txBody>
        </p:sp>
        <p:sp>
          <p:nvSpPr>
            <p:cNvPr id="22555" name="Text Box 83"/>
            <p:cNvSpPr txBox="1">
              <a:spLocks noChangeAspect="1" noChangeArrowheads="1"/>
            </p:cNvSpPr>
            <p:nvPr/>
          </p:nvSpPr>
          <p:spPr bwMode="auto">
            <a:xfrm>
              <a:off x="2332" y="4117"/>
              <a:ext cx="5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Now</a:t>
              </a:r>
            </a:p>
          </p:txBody>
        </p:sp>
        <p:sp>
          <p:nvSpPr>
            <p:cNvPr id="22556" name="Line 84"/>
            <p:cNvSpPr>
              <a:spLocks noChangeAspect="1" noChangeShapeType="1"/>
            </p:cNvSpPr>
            <p:nvPr/>
          </p:nvSpPr>
          <p:spPr bwMode="auto">
            <a:xfrm>
              <a:off x="1793" y="1371"/>
              <a:ext cx="463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7" name="Text Box 85"/>
            <p:cNvSpPr txBox="1">
              <a:spLocks noChangeAspect="1" noChangeArrowheads="1"/>
            </p:cNvSpPr>
            <p:nvPr/>
          </p:nvSpPr>
          <p:spPr bwMode="auto">
            <a:xfrm>
              <a:off x="2269" y="1248"/>
              <a:ext cx="5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GUT</a:t>
              </a:r>
            </a:p>
          </p:txBody>
        </p:sp>
      </p:grpSp>
      <p:sp>
        <p:nvSpPr>
          <p:cNvPr id="22535" name="Text Box 86"/>
          <p:cNvSpPr txBox="1">
            <a:spLocks noChangeArrowheads="1"/>
          </p:cNvSpPr>
          <p:nvPr/>
        </p:nvSpPr>
        <p:spPr bwMode="auto">
          <a:xfrm>
            <a:off x="4648200" y="1066800"/>
            <a:ext cx="1636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 i="1">
                <a:solidFill>
                  <a:srgbClr val="FF00FF"/>
                </a:solidFill>
              </a:rPr>
              <a:t>Big Bang!</a:t>
            </a:r>
          </a:p>
        </p:txBody>
      </p:sp>
      <p:sp>
        <p:nvSpPr>
          <p:cNvPr id="22547" name="Line 87"/>
          <p:cNvSpPr>
            <a:spLocks noChangeShapeType="1"/>
          </p:cNvSpPr>
          <p:nvPr/>
        </p:nvSpPr>
        <p:spPr bwMode="auto">
          <a:xfrm>
            <a:off x="5029200" y="1600200"/>
            <a:ext cx="0" cy="4953000"/>
          </a:xfrm>
          <a:prstGeom prst="line">
            <a:avLst/>
          </a:prstGeom>
          <a:noFill/>
          <a:ln w="7620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88"/>
          <p:cNvGrpSpPr>
            <a:grpSpLocks/>
          </p:cNvGrpSpPr>
          <p:nvPr/>
        </p:nvGrpSpPr>
        <p:grpSpPr bwMode="auto">
          <a:xfrm>
            <a:off x="5334000" y="2895600"/>
            <a:ext cx="4267200" cy="3886200"/>
            <a:chOff x="3360" y="1824"/>
            <a:chExt cx="2688" cy="2448"/>
          </a:xfrm>
        </p:grpSpPr>
        <p:sp>
          <p:nvSpPr>
            <p:cNvPr id="22543" name="Text Box 89"/>
            <p:cNvSpPr txBox="1">
              <a:spLocks noChangeArrowheads="1"/>
            </p:cNvSpPr>
            <p:nvPr/>
          </p:nvSpPr>
          <p:spPr bwMode="auto">
            <a:xfrm>
              <a:off x="3926" y="2160"/>
              <a:ext cx="212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b="1">
                  <a:solidFill>
                    <a:srgbClr val="FF00FF"/>
                  </a:solidFill>
                </a:rPr>
                <a:t>Active Galactic Nuclei</a:t>
              </a:r>
            </a:p>
          </p:txBody>
        </p:sp>
        <p:sp>
          <p:nvSpPr>
            <p:cNvPr id="22544" name="Text Box 90"/>
            <p:cNvSpPr txBox="1">
              <a:spLocks noChangeArrowheads="1"/>
            </p:cNvSpPr>
            <p:nvPr/>
          </p:nvSpPr>
          <p:spPr bwMode="auto">
            <a:xfrm>
              <a:off x="3594" y="1824"/>
              <a:ext cx="178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b="1">
                  <a:solidFill>
                    <a:srgbClr val="FF00FF"/>
                  </a:solidFill>
                </a:rPr>
                <a:t>Gamma Ray Burst</a:t>
              </a:r>
            </a:p>
          </p:txBody>
        </p:sp>
        <p:sp>
          <p:nvSpPr>
            <p:cNvPr id="22545" name="Text Box 91"/>
            <p:cNvSpPr txBox="1">
              <a:spLocks noChangeArrowheads="1"/>
            </p:cNvSpPr>
            <p:nvPr/>
          </p:nvSpPr>
          <p:spPr bwMode="auto">
            <a:xfrm>
              <a:off x="4716" y="2496"/>
              <a:ext cx="1332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400" b="1">
                  <a:solidFill>
                    <a:srgbClr val="FF00FF"/>
                  </a:solidFill>
                </a:rPr>
                <a:t>Supernova </a:t>
              </a:r>
            </a:p>
            <a:p>
              <a:pPr algn="l" eaLnBrk="1" hangingPunct="1"/>
              <a:r>
                <a:rPr lang="en-US" sz="2400" b="1">
                  <a:solidFill>
                    <a:srgbClr val="FF00FF"/>
                  </a:solidFill>
                </a:rPr>
                <a:t>Neutron Star </a:t>
              </a:r>
            </a:p>
            <a:p>
              <a:pPr algn="l" eaLnBrk="1" hangingPunct="1"/>
              <a:r>
                <a:rPr lang="en-US" sz="2400" b="1">
                  <a:solidFill>
                    <a:srgbClr val="FF00FF"/>
                  </a:solidFill>
                </a:rPr>
                <a:t>Black Holes</a:t>
              </a:r>
            </a:p>
          </p:txBody>
        </p:sp>
        <p:sp>
          <p:nvSpPr>
            <p:cNvPr id="22546" name="Line 92"/>
            <p:cNvSpPr>
              <a:spLocks noChangeShapeType="1"/>
            </p:cNvSpPr>
            <p:nvPr/>
          </p:nvSpPr>
          <p:spPr bwMode="auto">
            <a:xfrm>
              <a:off x="4368" y="2496"/>
              <a:ext cx="0" cy="1680"/>
            </a:xfrm>
            <a:prstGeom prst="line">
              <a:avLst/>
            </a:prstGeom>
            <a:noFill/>
            <a:ln w="76200">
              <a:solidFill>
                <a:srgbClr val="CC99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" name="Line 93"/>
            <p:cNvSpPr>
              <a:spLocks noChangeShapeType="1"/>
            </p:cNvSpPr>
            <p:nvPr/>
          </p:nvSpPr>
          <p:spPr bwMode="auto">
            <a:xfrm>
              <a:off x="3792" y="2112"/>
              <a:ext cx="0" cy="2064"/>
            </a:xfrm>
            <a:prstGeom prst="line">
              <a:avLst/>
            </a:prstGeom>
            <a:noFill/>
            <a:ln w="76200">
              <a:solidFill>
                <a:srgbClr val="CC99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8" name="Line 94"/>
            <p:cNvSpPr>
              <a:spLocks noChangeShapeType="1"/>
            </p:cNvSpPr>
            <p:nvPr/>
          </p:nvSpPr>
          <p:spPr bwMode="auto">
            <a:xfrm>
              <a:off x="4992" y="3264"/>
              <a:ext cx="0" cy="912"/>
            </a:xfrm>
            <a:prstGeom prst="line">
              <a:avLst/>
            </a:prstGeom>
            <a:noFill/>
            <a:ln w="76200">
              <a:solidFill>
                <a:srgbClr val="CC99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9" name="Line 95"/>
            <p:cNvSpPr>
              <a:spLocks noChangeShapeType="1"/>
            </p:cNvSpPr>
            <p:nvPr/>
          </p:nvSpPr>
          <p:spPr bwMode="auto">
            <a:xfrm rot="5400000">
              <a:off x="4152" y="3480"/>
              <a:ext cx="0" cy="1584"/>
            </a:xfrm>
            <a:prstGeom prst="line">
              <a:avLst/>
            </a:prstGeom>
            <a:noFill/>
            <a:ln w="76200">
              <a:solidFill>
                <a:srgbClr val="CC99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38" name="Slide Number Placeholder 9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71AB28-188F-4445-9BED-F203E4C59E2C}" type="slidenum">
              <a:rPr lang="en-US" sz="1500">
                <a:solidFill>
                  <a:srgbClr val="0000FF"/>
                </a:solidFill>
              </a:rPr>
              <a:pPr eaLnBrk="1" hangingPunct="1"/>
              <a:t>10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2539" name="Footer Placeholder 10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grpSp>
        <p:nvGrpSpPr>
          <p:cNvPr id="7" name="Group 94"/>
          <p:cNvGrpSpPr>
            <a:grpSpLocks/>
          </p:cNvGrpSpPr>
          <p:nvPr/>
        </p:nvGrpSpPr>
        <p:grpSpPr bwMode="auto">
          <a:xfrm>
            <a:off x="6580188" y="2849563"/>
            <a:ext cx="2944812" cy="958850"/>
            <a:chOff x="2513" y="1795"/>
            <a:chExt cx="1855" cy="604"/>
          </a:xfrm>
        </p:grpSpPr>
        <p:sp>
          <p:nvSpPr>
            <p:cNvPr id="22541" name="Line 95"/>
            <p:cNvSpPr>
              <a:spLocks noChangeAspect="1" noChangeShapeType="1"/>
            </p:cNvSpPr>
            <p:nvPr/>
          </p:nvSpPr>
          <p:spPr bwMode="auto">
            <a:xfrm rot="5400000">
              <a:off x="2866" y="2096"/>
              <a:ext cx="604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lg" len="lg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2" name="Text Box 96"/>
            <p:cNvSpPr txBox="1">
              <a:spLocks noChangeAspect="1" noChangeArrowheads="1"/>
            </p:cNvSpPr>
            <p:nvPr/>
          </p:nvSpPr>
          <p:spPr bwMode="auto">
            <a:xfrm>
              <a:off x="2513" y="2068"/>
              <a:ext cx="1855" cy="308"/>
            </a:xfrm>
            <a:prstGeom prst="rect">
              <a:avLst/>
            </a:prstGeom>
            <a:solidFill>
              <a:srgbClr val="FFFFFF"/>
            </a:solidFill>
            <a:ln w="31750">
              <a:solidFill>
                <a:srgbClr val="FFFF00"/>
              </a:solidFill>
              <a:miter lim="800000"/>
              <a:headEnd/>
              <a:tailEnd type="none" w="lg" len="med"/>
            </a:ln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2400" b="1" i="1">
                  <a:solidFill>
                    <a:srgbClr val="FF0000"/>
                  </a:solidFill>
                  <a:cs typeface="Times New Roman" charset="0"/>
                </a:rPr>
                <a:t>UHE Cosmic Rays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7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</a:rPr>
              <a:t>Argentina Group</a:t>
            </a:r>
            <a:r>
              <a:rPr lang="ja-JP" altLang="en-US" sz="3600">
                <a:latin typeface="Tahoma" charset="0"/>
              </a:rPr>
              <a:t>’</a:t>
            </a:r>
            <a:r>
              <a:rPr lang="en-US" sz="3600">
                <a:latin typeface="Tahoma" charset="0"/>
              </a:rPr>
              <a:t>s Discovery</a:t>
            </a:r>
          </a:p>
        </p:txBody>
      </p:sp>
      <p:sp>
        <p:nvSpPr>
          <p:cNvPr id="105475" name="Content Placeholder 2"/>
          <p:cNvSpPr>
            <a:spLocks noGrp="1"/>
          </p:cNvSpPr>
          <p:nvPr>
            <p:ph idx="1"/>
          </p:nvPr>
        </p:nvSpPr>
        <p:spPr>
          <a:xfrm>
            <a:off x="184150" y="914400"/>
            <a:ext cx="9417050" cy="5772150"/>
          </a:xfrm>
        </p:spPr>
        <p:txBody>
          <a:bodyPr/>
          <a:lstStyle/>
          <a:p>
            <a:r>
              <a:rPr lang="en-US" sz="3200">
                <a:latin typeface="Arial Narrow" charset="0"/>
              </a:rPr>
              <a:t>Veron-Cetty 12th edition catalog of AGN</a:t>
            </a:r>
          </a:p>
          <a:p>
            <a:pPr lvl="1"/>
            <a:r>
              <a:rPr lang="en-US" sz="2800">
                <a:latin typeface="Arial Narrow" charset="0"/>
              </a:rPr>
              <a:t>Total 85,221 quasars, 21,737 AGN, 1,122 BL Lac</a:t>
            </a:r>
          </a:p>
          <a:p>
            <a:pPr lvl="1"/>
            <a:r>
              <a:rPr lang="en-US" sz="2800">
                <a:latin typeface="Arial Narrow" charset="0"/>
              </a:rPr>
              <a:t>Within 100 Mpc, 694 AGN, only 4 BL Lacs</a:t>
            </a:r>
          </a:p>
          <a:p>
            <a:pPr lvl="1"/>
            <a:r>
              <a:rPr lang="en-US" sz="2800">
                <a:latin typeface="Arial Narrow" charset="0"/>
              </a:rPr>
              <a:t>Identified via optical observations, including recent SDSS</a:t>
            </a:r>
          </a:p>
          <a:p>
            <a:r>
              <a:rPr lang="en-US" sz="3600">
                <a:latin typeface="Arial Narrow" charset="0"/>
              </a:rPr>
              <a:t>Correlation with cosmic rays maximized at</a:t>
            </a:r>
          </a:p>
          <a:p>
            <a:pPr lvl="1"/>
            <a:r>
              <a:rPr lang="en-US" sz="2800">
                <a:solidFill>
                  <a:srgbClr val="FF0000"/>
                </a:solidFill>
                <a:latin typeface="Arial Narrow" charset="0"/>
              </a:rPr>
              <a:t>Z &lt; 0.018 </a:t>
            </a:r>
            <a:r>
              <a:rPr lang="en-US" sz="2800">
                <a:latin typeface="Arial Narrow" charset="0"/>
              </a:rPr>
              <a:t>( &lt; 75 Mpc, 472 AGN)</a:t>
            </a:r>
          </a:p>
          <a:p>
            <a:pPr lvl="1"/>
            <a:r>
              <a:rPr lang="en-US" sz="2800">
                <a:solidFill>
                  <a:srgbClr val="FF0000"/>
                </a:solidFill>
                <a:latin typeface="Arial Narrow" charset="0"/>
              </a:rPr>
              <a:t>θ &lt; 3.1°</a:t>
            </a:r>
          </a:p>
          <a:p>
            <a:pPr lvl="1"/>
            <a:r>
              <a:rPr lang="en-US" sz="2800">
                <a:solidFill>
                  <a:srgbClr val="FF0000"/>
                </a:solidFill>
                <a:latin typeface="Arial Narrow" charset="0"/>
              </a:rPr>
              <a:t>E &gt; 56 EeV</a:t>
            </a:r>
          </a:p>
          <a:p>
            <a:r>
              <a:rPr lang="en-US" sz="3200">
                <a:latin typeface="Arial Narrow" charset="0"/>
              </a:rPr>
              <a:t>Probability</a:t>
            </a:r>
          </a:p>
          <a:p>
            <a:pPr lvl="1"/>
            <a:r>
              <a:rPr lang="en-US" sz="2800">
                <a:latin typeface="Arial Narrow" charset="0"/>
              </a:rPr>
              <a:t>p = 21% for each correlation</a:t>
            </a:r>
          </a:p>
          <a:p>
            <a:pPr lvl="1"/>
            <a:r>
              <a:rPr lang="en-US" sz="2800">
                <a:solidFill>
                  <a:srgbClr val="FF0000"/>
                </a:solidFill>
                <a:latin typeface="Arial Narrow" charset="0"/>
              </a:rPr>
              <a:t>12 out of 15 </a:t>
            </a:r>
            <a:r>
              <a:rPr lang="en-US" sz="2800">
                <a:latin typeface="Arial Narrow" charset="0"/>
              </a:rPr>
              <a:t>UHECR correlate.  (only expect 3.2 / 15)</a:t>
            </a:r>
          </a:p>
          <a:p>
            <a:pPr lvl="1"/>
            <a:r>
              <a:rPr lang="en-US" sz="2800">
                <a:solidFill>
                  <a:srgbClr val="FF00FF"/>
                </a:solidFill>
                <a:latin typeface="Arial Narrow" charset="0"/>
              </a:rPr>
              <a:t>P ~ 10</a:t>
            </a:r>
            <a:r>
              <a:rPr lang="en-US" sz="2800" baseline="30000">
                <a:solidFill>
                  <a:srgbClr val="FF00FF"/>
                </a:solidFill>
                <a:latin typeface="Arial Narrow" charset="0"/>
              </a:rPr>
              <a:t>-6</a:t>
            </a:r>
            <a:r>
              <a:rPr lang="en-US" sz="2800">
                <a:solidFill>
                  <a:srgbClr val="FF00FF"/>
                </a:solidFill>
                <a:latin typeface="Arial Narrow" charset="0"/>
              </a:rPr>
              <a:t>  </a:t>
            </a:r>
            <a:r>
              <a:rPr lang="en-US" sz="2800" i="1" u="sng">
                <a:solidFill>
                  <a:srgbClr val="FF00FF"/>
                </a:solidFill>
                <a:latin typeface="Arial Narrow" charset="0"/>
              </a:rPr>
              <a:t>but a posteriori</a:t>
            </a:r>
          </a:p>
        </p:txBody>
      </p:sp>
      <p:sp>
        <p:nvSpPr>
          <p:cNvPr id="10547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10547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CDA03B-DD94-854C-8620-28A872531119}" type="slidenum">
              <a:rPr lang="en-US" sz="1500">
                <a:solidFill>
                  <a:srgbClr val="0000FF"/>
                </a:solidFill>
              </a:rPr>
              <a:pPr eaLnBrk="1" hangingPunct="1"/>
              <a:t>100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5478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</a:rPr>
              <a:t>Independent Sequential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9067800" cy="56197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>
                <a:latin typeface="Arial Narrow" charset="0"/>
              </a:rPr>
              <a:t>June 2006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</a:rPr>
              <a:t>Auger collaboration agreed to freeze the cuts and analysis procedure.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</a:rPr>
              <a:t>Agreed to publish, </a:t>
            </a:r>
            <a:r>
              <a:rPr lang="en-US" sz="3200" i="1" u="sng">
                <a:latin typeface="Arial Narrow" charset="0"/>
              </a:rPr>
              <a:t>once</a:t>
            </a:r>
            <a:r>
              <a:rPr lang="en-US" sz="3200">
                <a:latin typeface="Arial Narrow" charset="0"/>
              </a:rPr>
              <a:t> CL &gt; 99% was realized for the new independent data set.</a:t>
            </a:r>
          </a:p>
          <a:p>
            <a:pPr>
              <a:lnSpc>
                <a:spcPct val="80000"/>
              </a:lnSpc>
            </a:pPr>
            <a:r>
              <a:rPr lang="en-US" sz="3600">
                <a:latin typeface="Arial Narrow" charset="0"/>
              </a:rPr>
              <a:t>August 31, 2007</a:t>
            </a:r>
          </a:p>
          <a:p>
            <a:pPr lvl="1">
              <a:lnSpc>
                <a:spcPct val="80000"/>
              </a:lnSpc>
            </a:pPr>
            <a:r>
              <a:rPr lang="en-US" sz="3200">
                <a:solidFill>
                  <a:srgbClr val="FF0000"/>
                </a:solidFill>
                <a:latin typeface="Arial Narrow" charset="0"/>
              </a:rPr>
              <a:t>8  / 13 </a:t>
            </a:r>
            <a:r>
              <a:rPr lang="en-US" sz="3200">
                <a:latin typeface="Arial Narrow" charset="0"/>
              </a:rPr>
              <a:t>new events correlated. (2.7 / 13 expected)</a:t>
            </a:r>
          </a:p>
          <a:p>
            <a:pPr lvl="1">
              <a:lnSpc>
                <a:spcPct val="80000"/>
              </a:lnSpc>
            </a:pPr>
            <a:r>
              <a:rPr lang="it-IT" sz="3200" i="1" u="sng">
                <a:solidFill>
                  <a:srgbClr val="FF00FF"/>
                </a:solidFill>
                <a:latin typeface="Arial Narrow" charset="0"/>
              </a:rPr>
              <a:t>A priori </a:t>
            </a:r>
            <a:r>
              <a:rPr lang="it-IT" sz="3200">
                <a:latin typeface="Arial Narrow" charset="0"/>
              </a:rPr>
              <a:t>(unbiased) isotropic probability </a:t>
            </a:r>
            <a:r>
              <a:rPr lang="it-IT" sz="3200">
                <a:solidFill>
                  <a:srgbClr val="FF00FF"/>
                </a:solidFill>
                <a:latin typeface="Arial Narrow" charset="0"/>
              </a:rPr>
              <a:t>~ 0.17%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</a:rPr>
              <a:t>This </a:t>
            </a:r>
            <a:r>
              <a:rPr lang="en-US" sz="3200" i="1">
                <a:latin typeface="Arial Narrow" charset="0"/>
              </a:rPr>
              <a:t>a priori </a:t>
            </a:r>
            <a:r>
              <a:rPr lang="en-US" sz="3200">
                <a:latin typeface="Arial Narrow" charset="0"/>
              </a:rPr>
              <a:t>analysis establishes the anisotropy of the UHE Cosmic Rays with at least 99% CL.</a:t>
            </a:r>
          </a:p>
          <a:p>
            <a:pPr>
              <a:lnSpc>
                <a:spcPct val="80000"/>
              </a:lnSpc>
            </a:pPr>
            <a:r>
              <a:rPr lang="en-US" sz="3600">
                <a:latin typeface="Arial Narrow" charset="0"/>
              </a:rPr>
              <a:t>Submitted a paper to </a:t>
            </a:r>
            <a:r>
              <a:rPr lang="ja-JP" altLang="en-US" sz="3600">
                <a:latin typeface="Arial Narrow" charset="0"/>
              </a:rPr>
              <a:t>“</a:t>
            </a:r>
            <a:r>
              <a:rPr lang="en-US" sz="3600">
                <a:latin typeface="Arial Narrow" charset="0"/>
              </a:rPr>
              <a:t>Science</a:t>
            </a:r>
            <a:r>
              <a:rPr lang="ja-JP" altLang="en-US" sz="3600">
                <a:latin typeface="Arial Narrow" charset="0"/>
              </a:rPr>
              <a:t>”</a:t>
            </a:r>
            <a:endParaRPr lang="en-US" sz="3600">
              <a:latin typeface="Arial Narrow" charset="0"/>
            </a:endParaRPr>
          </a:p>
        </p:txBody>
      </p:sp>
      <p:sp>
        <p:nvSpPr>
          <p:cNvPr id="10650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10650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065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B267CEF-513B-7A4C-AB54-04E36DFA5BA3}" type="slidenum">
              <a:rPr lang="en-US" sz="1500">
                <a:solidFill>
                  <a:srgbClr val="0000FF"/>
                </a:solidFill>
              </a:rPr>
              <a:pPr eaLnBrk="1" hangingPunct="1"/>
              <a:t>101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75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4100" y="0"/>
            <a:ext cx="5456238" cy="7315200"/>
          </a:xfr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</a:rPr>
              <a:t>AGN Correlation in galactic coordinates</a:t>
            </a:r>
          </a:p>
        </p:txBody>
      </p:sp>
      <p:sp>
        <p:nvSpPr>
          <p:cNvPr id="10854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pic>
        <p:nvPicPr>
          <p:cNvPr id="108548" name="Picture 2" descr="click for large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t="397" r="713" b="992"/>
          <a:stretch>
            <a:fillRect/>
          </a:stretch>
        </p:blipFill>
        <p:spPr bwMode="auto">
          <a:xfrm>
            <a:off x="65088" y="990600"/>
            <a:ext cx="9471025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15F4B42-3902-C348-A4F4-FAA7AA08464F}" type="slidenum">
              <a:rPr lang="en-US" sz="1500">
                <a:solidFill>
                  <a:srgbClr val="0000FF"/>
                </a:solidFill>
              </a:rPr>
              <a:pPr eaLnBrk="1" hangingPunct="1"/>
              <a:t>103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8550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</a:rPr>
              <a:t>AGN Correlation in galactic coordinates</a:t>
            </a:r>
          </a:p>
        </p:txBody>
      </p:sp>
      <p:sp>
        <p:nvSpPr>
          <p:cNvPr id="10957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pic>
        <p:nvPicPr>
          <p:cNvPr id="109572" name="Picture 2" descr="click for large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t="397" r="713" b="992"/>
          <a:stretch>
            <a:fillRect/>
          </a:stretch>
        </p:blipFill>
        <p:spPr bwMode="auto">
          <a:xfrm>
            <a:off x="65088" y="990600"/>
            <a:ext cx="9471025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69F86F-A284-D446-B626-3B974310D1A0}" type="slidenum">
              <a:rPr lang="en-US" sz="1500">
                <a:solidFill>
                  <a:srgbClr val="0000FF"/>
                </a:solidFill>
              </a:rPr>
              <a:pPr eaLnBrk="1" hangingPunct="1"/>
              <a:t>104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9574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grpSp>
        <p:nvGrpSpPr>
          <p:cNvPr id="109575" name="Group 28"/>
          <p:cNvGrpSpPr>
            <a:grpSpLocks/>
          </p:cNvGrpSpPr>
          <p:nvPr/>
        </p:nvGrpSpPr>
        <p:grpSpPr bwMode="auto">
          <a:xfrm>
            <a:off x="0" y="5638800"/>
            <a:ext cx="2667000" cy="1238250"/>
            <a:chOff x="0" y="5638800"/>
            <a:chExt cx="2667000" cy="1238310"/>
          </a:xfrm>
        </p:grpSpPr>
        <p:sp>
          <p:nvSpPr>
            <p:cNvPr id="7" name="Rectangle 6"/>
            <p:cNvSpPr/>
            <p:nvPr/>
          </p:nvSpPr>
          <p:spPr>
            <a:xfrm>
              <a:off x="0" y="6477041"/>
              <a:ext cx="2667000" cy="4000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22228B"/>
                  </a:solidFill>
                  <a:latin typeface="Arial Narrow" charset="0"/>
                </a:rPr>
                <a:t>Super Galactic Plane</a:t>
              </a:r>
              <a:endParaRPr lang="en-US" sz="1600">
                <a:solidFill>
                  <a:srgbClr val="22228B"/>
                </a:solidFill>
              </a:endParaRPr>
            </a:p>
          </p:txBody>
        </p:sp>
        <p:cxnSp>
          <p:nvCxnSpPr>
            <p:cNvPr id="109593" name="Straight Arrow Connector 8"/>
            <p:cNvCxnSpPr>
              <a:cxnSpLocks noChangeShapeType="1"/>
            </p:cNvCxnSpPr>
            <p:nvPr/>
          </p:nvCxnSpPr>
          <p:spPr bwMode="auto">
            <a:xfrm flipV="1">
              <a:off x="990600" y="5638800"/>
              <a:ext cx="1219200" cy="838200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" name="Rectangle 10"/>
          <p:cNvSpPr/>
          <p:nvPr/>
        </p:nvSpPr>
        <p:spPr>
          <a:xfrm>
            <a:off x="1447800" y="3810000"/>
            <a:ext cx="1676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B050"/>
                </a:solidFill>
                <a:latin typeface="Arial Narrow" charset="0"/>
              </a:rPr>
              <a:t>Galactic Plane</a:t>
            </a:r>
            <a:endParaRPr lang="en-US" sz="1600">
              <a:solidFill>
                <a:srgbClr val="00B050"/>
              </a:solidFill>
            </a:endParaRP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5514975" y="2341563"/>
            <a:ext cx="2159000" cy="1768475"/>
            <a:chOff x="5515419" y="2341187"/>
            <a:chExt cx="2159200" cy="1768135"/>
          </a:xfrm>
        </p:grpSpPr>
        <p:sp>
          <p:nvSpPr>
            <p:cNvPr id="14" name="Rectangle 13"/>
            <p:cNvSpPr/>
            <p:nvPr/>
          </p:nvSpPr>
          <p:spPr>
            <a:xfrm>
              <a:off x="6553740" y="3123674"/>
              <a:ext cx="1120879" cy="64598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 err="1">
                  <a:solidFill>
                    <a:srgbClr val="FF6600"/>
                  </a:solidFill>
                  <a:latin typeface="+mn-lt"/>
                  <a:ea typeface="+mn-ea"/>
                </a:rPr>
                <a:t>Centaurus</a:t>
              </a:r>
              <a:endParaRPr lang="en-US" sz="1800" b="1" dirty="0">
                <a:solidFill>
                  <a:srgbClr val="FF6600"/>
                </a:solidFill>
                <a:latin typeface="+mn-lt"/>
                <a:ea typeface="+mn-ea"/>
              </a:endParaRPr>
            </a:p>
            <a:p>
              <a:pPr>
                <a:defRPr/>
              </a:pPr>
              <a:r>
                <a:rPr lang="en-US" sz="1800" b="1" dirty="0">
                  <a:solidFill>
                    <a:srgbClr val="FF6600"/>
                  </a:solidFill>
                  <a:latin typeface="+mn-lt"/>
                  <a:ea typeface="+mn-ea"/>
                </a:rPr>
                <a:t>Cluster</a:t>
              </a:r>
            </a:p>
          </p:txBody>
        </p:sp>
        <p:sp>
          <p:nvSpPr>
            <p:cNvPr id="109591" name="Oval 14"/>
            <p:cNvSpPr>
              <a:spLocks noChangeArrowheads="1"/>
            </p:cNvSpPr>
            <p:nvPr/>
          </p:nvSpPr>
          <p:spPr bwMode="auto">
            <a:xfrm rot="-291433">
              <a:off x="5515419" y="2341187"/>
              <a:ext cx="1009449" cy="176813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5327650" y="1090613"/>
            <a:ext cx="1681163" cy="1235075"/>
            <a:chOff x="5327986" y="1089915"/>
            <a:chExt cx="1681853" cy="1235397"/>
          </a:xfrm>
        </p:grpSpPr>
        <p:sp>
          <p:nvSpPr>
            <p:cNvPr id="109588" name="Oval 15"/>
            <p:cNvSpPr>
              <a:spLocks noChangeArrowheads="1"/>
            </p:cNvSpPr>
            <p:nvPr/>
          </p:nvSpPr>
          <p:spPr bwMode="auto">
            <a:xfrm rot="-1470557">
              <a:off x="5327986" y="1089915"/>
              <a:ext cx="747144" cy="1235397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172883" y="1294755"/>
              <a:ext cx="836956" cy="64628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9900"/>
              </a:solidFill>
              <a:prstDash val="solid"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FF6600"/>
                  </a:solidFill>
                  <a:latin typeface="+mn-lt"/>
                  <a:ea typeface="+mn-ea"/>
                </a:rPr>
                <a:t>Virgo</a:t>
              </a:r>
            </a:p>
            <a:p>
              <a:pPr>
                <a:defRPr/>
              </a:pPr>
              <a:r>
                <a:rPr lang="en-US" sz="1800" b="1" dirty="0">
                  <a:solidFill>
                    <a:srgbClr val="FF6600"/>
                  </a:solidFill>
                  <a:latin typeface="+mn-lt"/>
                  <a:ea typeface="+mn-ea"/>
                </a:rPr>
                <a:t>Cluster</a:t>
              </a:r>
            </a:p>
          </p:txBody>
        </p:sp>
      </p:grp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716463" y="3048000"/>
            <a:ext cx="1303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Arial Narrow" charset="0"/>
              </a:rPr>
              <a:t>Centaurus 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33800" y="3505200"/>
            <a:ext cx="22098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 Narrow" charset="0"/>
              </a:rPr>
              <a:t>Galactic</a:t>
            </a:r>
          </a:p>
          <a:p>
            <a:r>
              <a:rPr lang="en-US" sz="2000" b="1">
                <a:solidFill>
                  <a:schemeClr val="bg1"/>
                </a:solidFill>
                <a:latin typeface="Arial Narrow" charset="0"/>
              </a:rPr>
              <a:t>Center</a:t>
            </a:r>
            <a:endParaRPr lang="en-US" sz="1600">
              <a:solidFill>
                <a:schemeClr val="bg1"/>
              </a:solidFill>
            </a:endParaRPr>
          </a:p>
        </p:txBody>
      </p: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76200" y="1120775"/>
            <a:ext cx="2438400" cy="708025"/>
            <a:chOff x="304800" y="1200090"/>
            <a:chExt cx="1905000" cy="707946"/>
          </a:xfrm>
        </p:grpSpPr>
        <p:sp>
          <p:nvSpPr>
            <p:cNvPr id="20" name="Rectangle 19"/>
            <p:cNvSpPr/>
            <p:nvPr/>
          </p:nvSpPr>
          <p:spPr>
            <a:xfrm>
              <a:off x="304800" y="1200090"/>
              <a:ext cx="1905000" cy="7079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C00000"/>
                  </a:solidFill>
                  <a:latin typeface="Arial Narrow" charset="0"/>
                </a:rPr>
                <a:t>472 AGN (z &lt; 0.018)</a:t>
              </a:r>
              <a:endParaRPr lang="en-US" sz="1600">
                <a:solidFill>
                  <a:srgbClr val="C00000"/>
                </a:solidFill>
              </a:endParaRPr>
            </a:p>
          </p:txBody>
        </p:sp>
        <p:cxnSp>
          <p:nvCxnSpPr>
            <p:cNvPr id="109587" name="Straight Arrow Connector 21"/>
            <p:cNvCxnSpPr>
              <a:cxnSpLocks noChangeShapeType="1"/>
            </p:cNvCxnSpPr>
            <p:nvPr/>
          </p:nvCxnSpPr>
          <p:spPr bwMode="auto">
            <a:xfrm rot="16200000" flipH="1">
              <a:off x="1295400" y="1600200"/>
              <a:ext cx="381000" cy="228600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25"/>
          <p:cNvSpPr/>
          <p:nvPr/>
        </p:nvSpPr>
        <p:spPr>
          <a:xfrm>
            <a:off x="6934200" y="804863"/>
            <a:ext cx="2286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3399FF"/>
                </a:solidFill>
                <a:latin typeface="Arial Narrow" charset="0"/>
              </a:rPr>
              <a:t>Blue color: Exposure</a:t>
            </a:r>
            <a:endParaRPr lang="en-US" sz="1600">
              <a:solidFill>
                <a:srgbClr val="3399FF"/>
              </a:solidFill>
            </a:endParaRPr>
          </a:p>
        </p:txBody>
      </p: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7086600" y="4419600"/>
            <a:ext cx="2514600" cy="2613025"/>
            <a:chOff x="7086600" y="4419600"/>
            <a:chExt cx="2514600" cy="2613025"/>
          </a:xfrm>
        </p:grpSpPr>
        <p:sp>
          <p:nvSpPr>
            <p:cNvPr id="23" name="Rectangle 22"/>
            <p:cNvSpPr/>
            <p:nvPr/>
          </p:nvSpPr>
          <p:spPr>
            <a:xfrm>
              <a:off x="7086600" y="6324600"/>
              <a:ext cx="2514600" cy="708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0D0D0D"/>
                  </a:solidFill>
                  <a:latin typeface="Arial Narrow" charset="0"/>
                </a:rPr>
                <a:t>28 Cosmic Rays</a:t>
              </a:r>
            </a:p>
            <a:p>
              <a:r>
                <a:rPr lang="en-US" sz="2000" b="1">
                  <a:solidFill>
                    <a:srgbClr val="0D0D0D"/>
                  </a:solidFill>
                  <a:latin typeface="Arial Narrow" charset="0"/>
                </a:rPr>
                <a:t>(E &gt; 56 EeV, </a:t>
              </a:r>
              <a:r>
                <a:rPr lang="en-US" sz="2000" b="1">
                  <a:solidFill>
                    <a:srgbClr val="0D0D0D"/>
                  </a:solidFill>
                  <a:latin typeface="Arial Narrow" charset="0"/>
                  <a:sym typeface="Symbol" charset="0"/>
                </a:rPr>
                <a:t> &lt; 3.1</a:t>
              </a:r>
              <a:r>
                <a:rPr lang="en-US" sz="2000" b="1" baseline="30000">
                  <a:solidFill>
                    <a:srgbClr val="0D0D0D"/>
                  </a:solidFill>
                  <a:latin typeface="Arial Narrow" charset="0"/>
                  <a:sym typeface="Symbol" charset="0"/>
                </a:rPr>
                <a:t>o</a:t>
              </a:r>
              <a:r>
                <a:rPr lang="en-US" sz="2000" b="1">
                  <a:solidFill>
                    <a:srgbClr val="0D0D0D"/>
                  </a:solidFill>
                  <a:latin typeface="Arial Narrow" charset="0"/>
                </a:rPr>
                <a:t>)</a:t>
              </a:r>
              <a:endParaRPr lang="en-US" sz="1600">
                <a:solidFill>
                  <a:srgbClr val="0D0D0D"/>
                </a:solidFill>
              </a:endParaRPr>
            </a:p>
          </p:txBody>
        </p:sp>
        <p:cxnSp>
          <p:nvCxnSpPr>
            <p:cNvPr id="109585" name="Straight Arrow Connector 24"/>
            <p:cNvCxnSpPr>
              <a:cxnSpLocks noChangeShapeType="1"/>
            </p:cNvCxnSpPr>
            <p:nvPr/>
          </p:nvCxnSpPr>
          <p:spPr bwMode="auto">
            <a:xfrm rot="16200000" flipV="1">
              <a:off x="7086549" y="4876851"/>
              <a:ext cx="1905101" cy="9906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0595" name="Picture 2" descr="Nearby superclus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7" b="6250"/>
          <a:stretch>
            <a:fillRect/>
          </a:stretch>
        </p:blipFill>
        <p:spPr bwMode="auto">
          <a:xfrm>
            <a:off x="76200" y="0"/>
            <a:ext cx="936307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200400" cy="685800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solidFill>
                  <a:srgbClr val="FF6600"/>
                </a:solidFill>
                <a:latin typeface="+mn-lt"/>
                <a:ea typeface="+mj-ea"/>
              </a:rPr>
              <a:t>Universe within 60 </a:t>
            </a:r>
            <a:r>
              <a:rPr lang="en-US" sz="2000" dirty="0" err="1" smtClean="0">
                <a:solidFill>
                  <a:srgbClr val="FF6600"/>
                </a:solidFill>
                <a:latin typeface="+mn-lt"/>
                <a:ea typeface="+mj-ea"/>
              </a:rPr>
              <a:t>Mpc</a:t>
            </a:r>
            <a:r>
              <a:rPr lang="en-US" sz="2000" dirty="0" smtClean="0">
                <a:solidFill>
                  <a:srgbClr val="FF6600"/>
                </a:solidFill>
                <a:latin typeface="+mn-lt"/>
                <a:ea typeface="+mj-ea"/>
              </a:rPr>
              <a:t/>
            </a:r>
            <a:br>
              <a:rPr lang="en-US" sz="2000" dirty="0" smtClean="0">
                <a:solidFill>
                  <a:srgbClr val="FF6600"/>
                </a:solidFill>
                <a:latin typeface="+mn-lt"/>
                <a:ea typeface="+mj-ea"/>
              </a:rPr>
            </a:br>
            <a:r>
              <a:rPr lang="en-US" sz="2000" dirty="0" smtClean="0">
                <a:solidFill>
                  <a:srgbClr val="FF6600"/>
                </a:solidFill>
                <a:latin typeface="+mn-lt"/>
                <a:ea typeface="+mj-ea"/>
              </a:rPr>
              <a:t>(200 M light year)</a:t>
            </a:r>
            <a:endParaRPr lang="en-US" sz="2000" dirty="0">
              <a:solidFill>
                <a:srgbClr val="FF6600"/>
              </a:solidFill>
              <a:latin typeface="+mn-lt"/>
              <a:ea typeface="+mj-e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19725" y="271463"/>
            <a:ext cx="752475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C000"/>
                </a:solidFill>
                <a:latin typeface="Arial Narrow" charset="0"/>
              </a:rPr>
              <a:t>30 Mpc</a:t>
            </a:r>
            <a:endParaRPr lang="en-US" sz="2000">
              <a:solidFill>
                <a:srgbClr val="FFC000"/>
              </a:solidFill>
            </a:endParaRPr>
          </a:p>
        </p:txBody>
      </p:sp>
      <p:sp>
        <p:nvSpPr>
          <p:cNvPr id="110598" name="4-Point Star 5"/>
          <p:cNvSpPr>
            <a:spLocks noChangeArrowheads="1"/>
          </p:cNvSpPr>
          <p:nvPr/>
        </p:nvSpPr>
        <p:spPr bwMode="auto">
          <a:xfrm>
            <a:off x="4672013" y="3398838"/>
            <a:ext cx="184150" cy="182562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entaurus_A_Galaxy.V#122F52.jpg                                000DD357Macintosh HD                   C2D1740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65913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76200"/>
            <a:ext cx="7315200" cy="569913"/>
          </a:xfrm>
        </p:spPr>
        <p:txBody>
          <a:bodyPr/>
          <a:lstStyle/>
          <a:p>
            <a:pPr eaLnBrk="1" hangingPunct="1"/>
            <a:r>
              <a:rPr lang="en-US" sz="3600" b="1">
                <a:solidFill>
                  <a:srgbClr val="FF0000"/>
                </a:solidFill>
                <a:latin typeface="Arial Narrow" charset="0"/>
              </a:rPr>
              <a:t>Centaurus A  </a:t>
            </a:r>
            <a:r>
              <a:rPr lang="en-US" sz="2800" b="1">
                <a:solidFill>
                  <a:srgbClr val="FF0000"/>
                </a:solidFill>
                <a:latin typeface="Arial Narrow" charset="0"/>
              </a:rPr>
              <a:t>(4 Mpc, 12 M light year)</a:t>
            </a:r>
            <a:endParaRPr lang="en-US" sz="3600" b="1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111620" name="Text Box 5"/>
          <p:cNvSpPr txBox="1">
            <a:spLocks noChangeArrowheads="1"/>
          </p:cNvSpPr>
          <p:nvPr/>
        </p:nvSpPr>
        <p:spPr bwMode="auto">
          <a:xfrm>
            <a:off x="5870575" y="752475"/>
            <a:ext cx="3502025" cy="46672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400" b="1">
                <a:solidFill>
                  <a:srgbClr val="FAFF00"/>
                </a:solidFill>
                <a:latin typeface="Arial Narrow" charset="0"/>
              </a:rPr>
              <a:t>2 Cosmic Rays correlated.</a:t>
            </a:r>
          </a:p>
        </p:txBody>
      </p:sp>
      <p:sp>
        <p:nvSpPr>
          <p:cNvPr id="111621" name="Text Box 10"/>
          <p:cNvSpPr txBox="1">
            <a:spLocks noChangeArrowheads="1"/>
          </p:cNvSpPr>
          <p:nvPr/>
        </p:nvSpPr>
        <p:spPr bwMode="auto">
          <a:xfrm>
            <a:off x="152400" y="6696075"/>
            <a:ext cx="32766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C000"/>
                </a:solidFill>
                <a:latin typeface="Arial Narrow" charset="0"/>
              </a:rPr>
              <a:t>Radio + Optical images </a:t>
            </a:r>
          </a:p>
        </p:txBody>
      </p:sp>
      <p:sp>
        <p:nvSpPr>
          <p:cNvPr id="111622" name="Slide Number Placeholder 1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F3D57A8-BBF6-EE4F-9E89-787075A2AD26}" type="slidenum">
              <a:rPr lang="en-US" sz="1500"/>
              <a:pPr eaLnBrk="1" hangingPunct="1"/>
              <a:t>106</a:t>
            </a:fld>
            <a:endParaRPr lang="en-US" sz="1500"/>
          </a:p>
        </p:txBody>
      </p:sp>
      <p:sp>
        <p:nvSpPr>
          <p:cNvPr id="111623" name="Footer Placeholder 1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/>
              <a:t>Katsushi Arisaka, UCLA</a:t>
            </a:r>
          </a:p>
        </p:txBody>
      </p:sp>
      <p:pic>
        <p:nvPicPr>
          <p:cNvPr id="11162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219200"/>
            <a:ext cx="302895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3" y="4373563"/>
            <a:ext cx="2979737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6" name="Rectangle 9"/>
          <p:cNvSpPr>
            <a:spLocks noChangeArrowheads="1"/>
          </p:cNvSpPr>
          <p:nvPr/>
        </p:nvSpPr>
        <p:spPr bwMode="auto">
          <a:xfrm>
            <a:off x="6705600" y="3886200"/>
            <a:ext cx="1123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C000"/>
                </a:solidFill>
                <a:latin typeface="Arial Narrow" charset="0"/>
              </a:rPr>
              <a:t>Infrared</a:t>
            </a:r>
          </a:p>
        </p:txBody>
      </p:sp>
      <p:sp>
        <p:nvSpPr>
          <p:cNvPr id="111627" name="Rectangle 10"/>
          <p:cNvSpPr>
            <a:spLocks noChangeArrowheads="1"/>
          </p:cNvSpPr>
          <p:nvPr/>
        </p:nvSpPr>
        <p:spPr bwMode="auto">
          <a:xfrm>
            <a:off x="6705600" y="6705600"/>
            <a:ext cx="815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C000"/>
                </a:solidFill>
                <a:latin typeface="Arial Narrow" charset="0"/>
              </a:rPr>
              <a:t>X-ray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</a:rPr>
              <a:t>Scan over all the data (E &gt; 56 EeV)</a:t>
            </a:r>
          </a:p>
        </p:txBody>
      </p:sp>
      <p:sp>
        <p:nvSpPr>
          <p:cNvPr id="11264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pic>
        <p:nvPicPr>
          <p:cNvPr id="1126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85153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ED28F3B-5787-9041-99E0-2A67D62C5388}" type="slidenum">
              <a:rPr lang="en-US" sz="1500">
                <a:solidFill>
                  <a:srgbClr val="0000FF"/>
                </a:solidFill>
              </a:rPr>
              <a:pPr eaLnBrk="1" hangingPunct="1"/>
              <a:t>107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2646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334000" y="4267200"/>
            <a:ext cx="1676400" cy="933450"/>
            <a:chOff x="5334000" y="4267200"/>
            <a:chExt cx="1676400" cy="933510"/>
          </a:xfrm>
        </p:grpSpPr>
        <p:sp>
          <p:nvSpPr>
            <p:cNvPr id="7" name="Rectangle 6"/>
            <p:cNvSpPr/>
            <p:nvPr/>
          </p:nvSpPr>
          <p:spPr>
            <a:xfrm>
              <a:off x="5334000" y="4800634"/>
              <a:ext cx="1676400" cy="4000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0000FF"/>
                  </a:solidFill>
                  <a:latin typeface="Arial Narrow" charset="0"/>
                </a:rPr>
                <a:t>Old Minimum</a:t>
              </a:r>
              <a:endParaRPr lang="en-US" sz="1600">
                <a:solidFill>
                  <a:srgbClr val="0000FF"/>
                </a:solidFill>
              </a:endParaRPr>
            </a:p>
          </p:txBody>
        </p:sp>
        <p:sp>
          <p:nvSpPr>
            <p:cNvPr id="112652" name="Oval 8"/>
            <p:cNvSpPr>
              <a:spLocks noChangeArrowheads="1"/>
            </p:cNvSpPr>
            <p:nvPr/>
          </p:nvSpPr>
          <p:spPr bwMode="auto">
            <a:xfrm>
              <a:off x="5867400" y="4267200"/>
              <a:ext cx="533400" cy="533400"/>
            </a:xfrm>
            <a:prstGeom prst="ellipse">
              <a:avLst/>
            </a:prstGeom>
            <a:noFill/>
            <a:ln w="50800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886200" y="2743200"/>
            <a:ext cx="1676400" cy="914400"/>
            <a:chOff x="3886200" y="2743200"/>
            <a:chExt cx="1676400" cy="914400"/>
          </a:xfrm>
        </p:grpSpPr>
        <p:sp>
          <p:nvSpPr>
            <p:cNvPr id="8" name="Rectangle 7"/>
            <p:cNvSpPr/>
            <p:nvPr/>
          </p:nvSpPr>
          <p:spPr>
            <a:xfrm>
              <a:off x="3886200" y="2743200"/>
              <a:ext cx="1676400" cy="4000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002060"/>
                  </a:solidFill>
                  <a:latin typeface="Arial Narrow" charset="0"/>
                </a:rPr>
                <a:t>New Minimum</a:t>
              </a:r>
              <a:endParaRPr lang="en-US" sz="1600">
                <a:solidFill>
                  <a:srgbClr val="002060"/>
                </a:solidFill>
              </a:endParaRPr>
            </a:p>
          </p:txBody>
        </p:sp>
        <p:sp>
          <p:nvSpPr>
            <p:cNvPr id="112650" name="Oval 9"/>
            <p:cNvSpPr>
              <a:spLocks noChangeArrowheads="1"/>
            </p:cNvSpPr>
            <p:nvPr/>
          </p:nvSpPr>
          <p:spPr bwMode="auto">
            <a:xfrm>
              <a:off x="4800600" y="3124200"/>
              <a:ext cx="533400" cy="533400"/>
            </a:xfrm>
            <a:prstGeom prst="ellipse">
              <a:avLst/>
            </a:prstGeom>
            <a:noFill/>
            <a:ln w="50800">
              <a:solidFill>
                <a:srgbClr val="00206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350" y="1219200"/>
            <a:ext cx="9340850" cy="56197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>
                <a:latin typeface="Arial Narrow" charset="0"/>
              </a:rPr>
              <a:t>Correlation with AGN established at &gt;99% CL. </a:t>
            </a:r>
          </a:p>
          <a:p>
            <a:pPr lvl="1">
              <a:lnSpc>
                <a:spcPct val="80000"/>
              </a:lnSpc>
            </a:pPr>
            <a:r>
              <a:rPr lang="en-US" sz="3200">
                <a:solidFill>
                  <a:srgbClr val="002060"/>
                </a:solidFill>
                <a:latin typeface="Arial Narrow" charset="0"/>
              </a:rPr>
              <a:t>Z &lt; 0.018 ( &lt; 75 Mpc)</a:t>
            </a:r>
          </a:p>
          <a:p>
            <a:pPr lvl="1">
              <a:lnSpc>
                <a:spcPct val="80000"/>
              </a:lnSpc>
            </a:pPr>
            <a:r>
              <a:rPr lang="en-US" sz="3200">
                <a:solidFill>
                  <a:srgbClr val="002060"/>
                </a:solidFill>
                <a:latin typeface="Arial Narrow" charset="0"/>
              </a:rPr>
              <a:t>θ &lt; 3 - 5°</a:t>
            </a:r>
          </a:p>
          <a:p>
            <a:pPr lvl="1">
              <a:lnSpc>
                <a:spcPct val="80000"/>
              </a:lnSpc>
            </a:pPr>
            <a:r>
              <a:rPr lang="en-US" sz="3200">
                <a:solidFill>
                  <a:srgbClr val="002060"/>
                </a:solidFill>
                <a:latin typeface="Arial Narrow" charset="0"/>
              </a:rPr>
              <a:t>E ~&gt; 60 EeV</a:t>
            </a:r>
          </a:p>
          <a:p>
            <a:pPr lvl="3">
              <a:lnSpc>
                <a:spcPct val="80000"/>
              </a:lnSpc>
            </a:pPr>
            <a:endParaRPr lang="en-US" sz="2300">
              <a:solidFill>
                <a:srgbClr val="002060"/>
              </a:solidFill>
              <a:latin typeface="Arial Narrow" charset="0"/>
            </a:endParaRPr>
          </a:p>
          <a:p>
            <a:pPr>
              <a:lnSpc>
                <a:spcPct val="80000"/>
              </a:lnSpc>
            </a:pPr>
            <a:r>
              <a:rPr lang="en-US" sz="3600">
                <a:latin typeface="Arial Narrow" charset="0"/>
              </a:rPr>
              <a:t>The first evidence of extra galactic origin of cosmic rays.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</a:rPr>
              <a:t>It could be a correlation with Large Scale Structure (or other sources with similar distribution.)</a:t>
            </a:r>
          </a:p>
          <a:p>
            <a:pPr lvl="3">
              <a:lnSpc>
                <a:spcPct val="80000"/>
              </a:lnSpc>
            </a:pPr>
            <a:endParaRPr lang="en-US" sz="2300">
              <a:latin typeface="Arial Narrow" charset="0"/>
            </a:endParaRPr>
          </a:p>
          <a:p>
            <a:pPr>
              <a:lnSpc>
                <a:spcPct val="80000"/>
              </a:lnSpc>
            </a:pPr>
            <a:r>
              <a:rPr lang="en-US" sz="3600">
                <a:latin typeface="Arial Narrow" charset="0"/>
              </a:rPr>
              <a:t>Beginning of </a:t>
            </a:r>
            <a:r>
              <a:rPr lang="en-US" sz="3600">
                <a:solidFill>
                  <a:srgbClr val="FF00FF"/>
                </a:solidFill>
                <a:latin typeface="Arial Narrow" charset="0"/>
              </a:rPr>
              <a:t>UHE Charged-particle Astronomy</a:t>
            </a:r>
            <a:r>
              <a:rPr lang="en-US" sz="3600">
                <a:latin typeface="Arial Narrow" charset="0"/>
              </a:rPr>
              <a:t>.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endParaRPr lang="en-US" sz="3200">
              <a:latin typeface="Arial Narrow" charset="0"/>
            </a:endParaRPr>
          </a:p>
          <a:p>
            <a:pPr>
              <a:lnSpc>
                <a:spcPct val="80000"/>
              </a:lnSpc>
            </a:pPr>
            <a:endParaRPr lang="en-US" sz="3600">
              <a:solidFill>
                <a:srgbClr val="002060"/>
              </a:solidFill>
              <a:latin typeface="Arial Narrow" charset="0"/>
            </a:endParaRPr>
          </a:p>
          <a:p>
            <a:pPr>
              <a:lnSpc>
                <a:spcPct val="80000"/>
              </a:lnSpc>
            </a:pPr>
            <a:endParaRPr lang="en-US" sz="3600">
              <a:latin typeface="Arial Narrow" charset="0"/>
            </a:endParaRPr>
          </a:p>
        </p:txBody>
      </p:sp>
      <p:sp>
        <p:nvSpPr>
          <p:cNvPr id="11366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11366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136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9C2F96-4D41-0544-987B-AA28AD0A61BB}" type="slidenum">
              <a:rPr lang="en-US" sz="1500">
                <a:solidFill>
                  <a:srgbClr val="0000FF"/>
                </a:solidFill>
              </a:rPr>
              <a:pPr eaLnBrk="1" hangingPunct="1"/>
              <a:t>108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114691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981200"/>
            <a:ext cx="6705600" cy="1524000"/>
          </a:xfrm>
          <a:solidFill>
            <a:srgbClr val="FFCCFF"/>
          </a:solidFill>
        </p:spPr>
        <p:txBody>
          <a:bodyPr/>
          <a:lstStyle/>
          <a:p>
            <a:pPr eaLnBrk="1" hangingPunct="1"/>
            <a:r>
              <a:rPr lang="en-US" sz="4400">
                <a:latin typeface="Tahoma" charset="0"/>
              </a:rPr>
              <a:t>Are the protons or heavy elements? </a:t>
            </a:r>
          </a:p>
        </p:txBody>
      </p:sp>
      <p:sp>
        <p:nvSpPr>
          <p:cNvPr id="114692" name="Content Placeholder 2"/>
          <p:cNvSpPr>
            <a:spLocks noGrp="1"/>
          </p:cNvSpPr>
          <p:nvPr>
            <p:ph idx="1"/>
          </p:nvPr>
        </p:nvSpPr>
        <p:spPr>
          <a:xfrm>
            <a:off x="3124200" y="4267200"/>
            <a:ext cx="5454650" cy="2571750"/>
          </a:xfrm>
        </p:spPr>
        <p:txBody>
          <a:bodyPr/>
          <a:lstStyle/>
          <a:p>
            <a:r>
              <a:rPr lang="en-US">
                <a:latin typeface="Arial Narrow" charset="0"/>
              </a:rPr>
              <a:t>Matt Healy (PhD)</a:t>
            </a:r>
          </a:p>
          <a:p>
            <a:r>
              <a:rPr lang="en-US">
                <a:latin typeface="Arial Narrow" charset="0"/>
              </a:rPr>
              <a:t>David Barnhill</a:t>
            </a:r>
          </a:p>
        </p:txBody>
      </p:sp>
      <p:sp>
        <p:nvSpPr>
          <p:cNvPr id="11469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21E42C-E945-CF42-80E1-790249CFC5A4}" type="slidenum">
              <a:rPr lang="en-US" sz="1500">
                <a:solidFill>
                  <a:srgbClr val="0000FF"/>
                </a:solidFill>
              </a:rPr>
              <a:pPr eaLnBrk="1" hangingPunct="1"/>
              <a:t>109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4694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rgbClr val="07033D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 eaLnBrk="1" hangingPunct="1"/>
            <a:r>
              <a:rPr lang="en-US" sz="3600">
                <a:solidFill>
                  <a:srgbClr val="FF0000"/>
                </a:solidFill>
                <a:latin typeface="Tahoma" charset="0"/>
              </a:rPr>
              <a:t>The Extreme Universe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88" y="1600200"/>
            <a:ext cx="1585912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7872413" y="1182688"/>
            <a:ext cx="11255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kumimoji="1" lang="en-US" altLang="ja-JP" b="1">
                <a:solidFill>
                  <a:srgbClr val="FF00FF"/>
                </a:solidFill>
                <a:cs typeface="ＭＳ Ｐゴシック" charset="0"/>
              </a:rPr>
              <a:t>Pulsar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8077200" y="5105400"/>
            <a:ext cx="8715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kumimoji="1" lang="en-US" altLang="ja-JP" b="1">
                <a:solidFill>
                  <a:srgbClr val="FF00FF"/>
                </a:solidFill>
                <a:cs typeface="ＭＳ Ｐゴシック" charset="0"/>
              </a:rPr>
              <a:t>GRB</a:t>
            </a:r>
          </a:p>
        </p:txBody>
      </p:sp>
      <p:pic>
        <p:nvPicPr>
          <p:cNvPr id="23559" name="Picture 7" descr="agn_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1295400"/>
            <a:ext cx="1560512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152400" y="914400"/>
            <a:ext cx="8715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kumimoji="1" lang="en-US" altLang="ja-JP" b="1">
                <a:solidFill>
                  <a:srgbClr val="FF00FF"/>
                </a:solidFill>
                <a:cs typeface="ＭＳ Ｐゴシック" charset="0"/>
              </a:rPr>
              <a:t>AGN</a:t>
            </a:r>
          </a:p>
        </p:txBody>
      </p:sp>
      <p:pic>
        <p:nvPicPr>
          <p:cNvPr id="23561" name="Picture 9" descr="cas_a_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276600"/>
            <a:ext cx="1589088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152400" y="2895600"/>
            <a:ext cx="838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kumimoji="1" lang="en-US" altLang="ja-JP" b="1">
                <a:solidFill>
                  <a:srgbClr val="FF00FF"/>
                </a:solidFill>
                <a:cs typeface="ＭＳ Ｐゴシック" charset="0"/>
              </a:rPr>
              <a:t>SNR</a:t>
            </a:r>
          </a:p>
        </p:txBody>
      </p:sp>
      <p:pic>
        <p:nvPicPr>
          <p:cNvPr id="23563" name="Picture 11" descr="sky_egr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90600"/>
            <a:ext cx="5943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4" name="Oval 12"/>
          <p:cNvSpPr>
            <a:spLocks noChangeArrowheads="1"/>
          </p:cNvSpPr>
          <p:nvPr/>
        </p:nvSpPr>
        <p:spPr bwMode="auto">
          <a:xfrm>
            <a:off x="2897188" y="2020888"/>
            <a:ext cx="155575" cy="153987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5" name="Oval 13"/>
          <p:cNvSpPr>
            <a:spLocks noChangeArrowheads="1"/>
          </p:cNvSpPr>
          <p:nvPr/>
        </p:nvSpPr>
        <p:spPr bwMode="auto">
          <a:xfrm>
            <a:off x="3535363" y="2652713"/>
            <a:ext cx="157162" cy="152400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6" name="Oval 14"/>
          <p:cNvSpPr>
            <a:spLocks noChangeArrowheads="1"/>
          </p:cNvSpPr>
          <p:nvPr/>
        </p:nvSpPr>
        <p:spPr bwMode="auto">
          <a:xfrm>
            <a:off x="3732213" y="2863850"/>
            <a:ext cx="155575" cy="150813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Oval 15"/>
          <p:cNvSpPr>
            <a:spLocks noChangeArrowheads="1"/>
          </p:cNvSpPr>
          <p:nvPr/>
        </p:nvSpPr>
        <p:spPr bwMode="auto">
          <a:xfrm>
            <a:off x="3414713" y="3317875"/>
            <a:ext cx="155575" cy="152400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8" name="Oval 16"/>
          <p:cNvSpPr>
            <a:spLocks noChangeArrowheads="1"/>
          </p:cNvSpPr>
          <p:nvPr/>
        </p:nvSpPr>
        <p:spPr bwMode="auto">
          <a:xfrm>
            <a:off x="3168650" y="3335338"/>
            <a:ext cx="155575" cy="153987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9" name="Oval 17"/>
          <p:cNvSpPr>
            <a:spLocks noChangeArrowheads="1"/>
          </p:cNvSpPr>
          <p:nvPr/>
        </p:nvSpPr>
        <p:spPr bwMode="auto">
          <a:xfrm>
            <a:off x="3106738" y="3498850"/>
            <a:ext cx="155575" cy="153988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0" name="Oval 18"/>
          <p:cNvSpPr>
            <a:spLocks noChangeArrowheads="1"/>
          </p:cNvSpPr>
          <p:nvPr/>
        </p:nvSpPr>
        <p:spPr bwMode="auto">
          <a:xfrm>
            <a:off x="6262688" y="3376613"/>
            <a:ext cx="155575" cy="152400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1" name="Oval 19"/>
          <p:cNvSpPr>
            <a:spLocks noChangeArrowheads="1"/>
          </p:cNvSpPr>
          <p:nvPr/>
        </p:nvSpPr>
        <p:spPr bwMode="auto">
          <a:xfrm>
            <a:off x="5314950" y="3292475"/>
            <a:ext cx="155575" cy="153988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2" name="Oval 20"/>
          <p:cNvSpPr>
            <a:spLocks noChangeArrowheads="1"/>
          </p:cNvSpPr>
          <p:nvPr/>
        </p:nvSpPr>
        <p:spPr bwMode="auto">
          <a:xfrm>
            <a:off x="5068888" y="3376613"/>
            <a:ext cx="155575" cy="152400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3" name="Oval 21"/>
          <p:cNvSpPr>
            <a:spLocks noChangeArrowheads="1"/>
          </p:cNvSpPr>
          <p:nvPr/>
        </p:nvSpPr>
        <p:spPr bwMode="auto">
          <a:xfrm>
            <a:off x="4776788" y="4187825"/>
            <a:ext cx="155575" cy="152400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4" name="Oval 22"/>
          <p:cNvSpPr>
            <a:spLocks noChangeArrowheads="1"/>
          </p:cNvSpPr>
          <p:nvPr/>
        </p:nvSpPr>
        <p:spPr bwMode="auto">
          <a:xfrm>
            <a:off x="7373938" y="3503613"/>
            <a:ext cx="157162" cy="153987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5" name="Line 23"/>
          <p:cNvSpPr>
            <a:spLocks noChangeShapeType="1"/>
          </p:cNvSpPr>
          <p:nvPr/>
        </p:nvSpPr>
        <p:spPr bwMode="auto">
          <a:xfrm flipV="1">
            <a:off x="6421438" y="2590800"/>
            <a:ext cx="1503362" cy="747713"/>
          </a:xfrm>
          <a:prstGeom prst="lin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6" name="Line 24"/>
          <p:cNvSpPr>
            <a:spLocks noChangeShapeType="1"/>
          </p:cNvSpPr>
          <p:nvPr/>
        </p:nvSpPr>
        <p:spPr bwMode="auto">
          <a:xfrm flipV="1">
            <a:off x="7540625" y="2819400"/>
            <a:ext cx="536575" cy="65563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7" name="Line 25"/>
          <p:cNvSpPr>
            <a:spLocks noChangeShapeType="1"/>
          </p:cNvSpPr>
          <p:nvPr/>
        </p:nvSpPr>
        <p:spPr bwMode="auto">
          <a:xfrm>
            <a:off x="1371600" y="1600200"/>
            <a:ext cx="1489075" cy="479425"/>
          </a:xfrm>
          <a:prstGeom prst="lin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8" name="Line 26"/>
          <p:cNvSpPr>
            <a:spLocks noChangeShapeType="1"/>
          </p:cNvSpPr>
          <p:nvPr/>
        </p:nvSpPr>
        <p:spPr bwMode="auto">
          <a:xfrm>
            <a:off x="1447800" y="1905000"/>
            <a:ext cx="2265363" cy="1042988"/>
          </a:xfrm>
          <a:prstGeom prst="lin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9" name="Line 27"/>
          <p:cNvSpPr>
            <a:spLocks noChangeShapeType="1"/>
          </p:cNvSpPr>
          <p:nvPr/>
        </p:nvSpPr>
        <p:spPr bwMode="auto">
          <a:xfrm flipV="1">
            <a:off x="1524000" y="3429000"/>
            <a:ext cx="1676400" cy="381000"/>
          </a:xfrm>
          <a:prstGeom prst="line">
            <a:avLst/>
          </a:prstGeom>
          <a:noFill/>
          <a:ln w="158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580" name="Picture 28" descr="VL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562600"/>
            <a:ext cx="266700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81" name="Text Box 29"/>
          <p:cNvSpPr txBox="1">
            <a:spLocks noChangeArrowheads="1"/>
          </p:cNvSpPr>
          <p:nvPr/>
        </p:nvSpPr>
        <p:spPr bwMode="auto">
          <a:xfrm>
            <a:off x="173038" y="5035550"/>
            <a:ext cx="2951162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kumimoji="1" lang="en-US" altLang="ja-JP" b="1">
                <a:solidFill>
                  <a:srgbClr val="FF00FF"/>
                </a:solidFill>
                <a:cs typeface="ＭＳ Ｐゴシック" charset="0"/>
              </a:rPr>
              <a:t>Radio Galaxy</a:t>
            </a:r>
          </a:p>
        </p:txBody>
      </p:sp>
      <p:pic>
        <p:nvPicPr>
          <p:cNvPr id="23582" name="Picture 30" descr="grb970228_two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5526088"/>
            <a:ext cx="3048000" cy="1454150"/>
          </a:xfrm>
        </p:spPr>
      </p:pic>
      <p:sp>
        <p:nvSpPr>
          <p:cNvPr id="23583" name="Text Box 29"/>
          <p:cNvSpPr txBox="1">
            <a:spLocks noChangeArrowheads="1"/>
          </p:cNvSpPr>
          <p:nvPr/>
        </p:nvSpPr>
        <p:spPr bwMode="auto">
          <a:xfrm>
            <a:off x="3505200" y="6934200"/>
            <a:ext cx="27225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kumimoji="1" lang="en-US" altLang="ja-JP" sz="1800" b="1" i="1">
                <a:solidFill>
                  <a:srgbClr val="92D050"/>
                </a:solidFill>
                <a:cs typeface="ＭＳ Ｐゴシック" charset="0"/>
              </a:rPr>
              <a:t>By Rene Ong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pic>
        <p:nvPicPr>
          <p:cNvPr id="115715" name="Picture 8" descr="F:\My Documents\My Pictures\Composition Pictures\CompositionTrend_RiseTim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812800"/>
            <a:ext cx="84550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Risetime vs. Log(E)</a:t>
            </a:r>
          </a:p>
        </p:txBody>
      </p:sp>
      <p:sp>
        <p:nvSpPr>
          <p:cNvPr id="115717" name="Text Box 6"/>
          <p:cNvSpPr txBox="1">
            <a:spLocks noChangeArrowheads="1"/>
          </p:cNvSpPr>
          <p:nvPr/>
        </p:nvSpPr>
        <p:spPr bwMode="auto">
          <a:xfrm>
            <a:off x="5927725" y="2276475"/>
            <a:ext cx="8001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CC00FF"/>
                </a:solidFill>
              </a:rPr>
              <a:t>Photon</a:t>
            </a:r>
            <a:endParaRPr lang="en-US" sz="1400" b="1" baseline="30000">
              <a:solidFill>
                <a:srgbClr val="CC00FF"/>
              </a:solidFill>
            </a:endParaRPr>
          </a:p>
        </p:txBody>
      </p:sp>
      <p:sp>
        <p:nvSpPr>
          <p:cNvPr id="115718" name="Text Box 7"/>
          <p:cNvSpPr txBox="1">
            <a:spLocks noChangeArrowheads="1"/>
          </p:cNvSpPr>
          <p:nvPr/>
        </p:nvSpPr>
        <p:spPr bwMode="auto">
          <a:xfrm>
            <a:off x="4800600" y="5562600"/>
            <a:ext cx="992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9900"/>
                </a:solidFill>
              </a:rPr>
              <a:t>Real Data</a:t>
            </a:r>
            <a:endParaRPr lang="en-US" sz="1400" b="1" baseline="30000">
              <a:solidFill>
                <a:srgbClr val="009900"/>
              </a:solidFill>
            </a:endParaRPr>
          </a:p>
        </p:txBody>
      </p:sp>
      <p:sp>
        <p:nvSpPr>
          <p:cNvPr id="115719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725EAC-73D6-EF49-99CF-ABCC57F8137F}" type="slidenum">
              <a:rPr lang="en-US" sz="1500">
                <a:solidFill>
                  <a:srgbClr val="0000FF"/>
                </a:solidFill>
              </a:rPr>
              <a:pPr eaLnBrk="1" hangingPunct="1"/>
              <a:t>110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5720" name="Footer Placeholder 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15721" name="Text Box 4"/>
          <p:cNvSpPr txBox="1">
            <a:spLocks noChangeArrowheads="1"/>
          </p:cNvSpPr>
          <p:nvPr/>
        </p:nvSpPr>
        <p:spPr bwMode="auto">
          <a:xfrm>
            <a:off x="8205788" y="4724400"/>
            <a:ext cx="1081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</a:rPr>
              <a:t>Iron (QGS)</a:t>
            </a:r>
            <a:endParaRPr lang="en-US" sz="1400" b="1" baseline="30000">
              <a:solidFill>
                <a:srgbClr val="FF0000"/>
              </a:solidFill>
            </a:endParaRPr>
          </a:p>
        </p:txBody>
      </p:sp>
      <p:sp>
        <p:nvSpPr>
          <p:cNvPr id="115722" name="Text Box 5"/>
          <p:cNvSpPr txBox="1">
            <a:spLocks noChangeArrowheads="1"/>
          </p:cNvSpPr>
          <p:nvPr/>
        </p:nvSpPr>
        <p:spPr bwMode="auto">
          <a:xfrm>
            <a:off x="8196263" y="4462463"/>
            <a:ext cx="1158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</a:rPr>
              <a:t>Iron (Sibyll)</a:t>
            </a:r>
            <a:endParaRPr lang="en-US" sz="1400" b="1" baseline="30000">
              <a:solidFill>
                <a:srgbClr val="FF0000"/>
              </a:solidFill>
            </a:endParaRPr>
          </a:p>
        </p:txBody>
      </p:sp>
      <p:sp>
        <p:nvSpPr>
          <p:cNvPr id="115723" name="Text Box 6"/>
          <p:cNvSpPr txBox="1">
            <a:spLocks noChangeArrowheads="1"/>
          </p:cNvSpPr>
          <p:nvPr/>
        </p:nvSpPr>
        <p:spPr bwMode="auto">
          <a:xfrm>
            <a:off x="8172450" y="3429000"/>
            <a:ext cx="1395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00FF"/>
                </a:solidFill>
              </a:rPr>
              <a:t>Proton (Sibyll)</a:t>
            </a:r>
            <a:endParaRPr lang="en-US" sz="1400" b="1" baseline="30000">
              <a:solidFill>
                <a:srgbClr val="0000FF"/>
              </a:solidFill>
            </a:endParaRPr>
          </a:p>
        </p:txBody>
      </p:sp>
      <p:sp>
        <p:nvSpPr>
          <p:cNvPr id="115724" name="Text Box 7"/>
          <p:cNvSpPr txBox="1">
            <a:spLocks noChangeArrowheads="1"/>
          </p:cNvSpPr>
          <p:nvPr/>
        </p:nvSpPr>
        <p:spPr bwMode="auto">
          <a:xfrm>
            <a:off x="8153400" y="4038600"/>
            <a:ext cx="1317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00FF"/>
                </a:solidFill>
              </a:rPr>
              <a:t>Proton (QGS)</a:t>
            </a:r>
            <a:endParaRPr lang="en-US" sz="1400" b="1" baseline="300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pic>
        <p:nvPicPr>
          <p:cNvPr id="116739" name="Picture 14" descr="F:\My Documents\My Pictures\Composition Pictures\CompositionTrendProf_RiseTim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812800"/>
            <a:ext cx="84550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Risetime</a:t>
            </a:r>
          </a:p>
        </p:txBody>
      </p:sp>
      <p:sp>
        <p:nvSpPr>
          <p:cNvPr id="116741" name="Text Box 4"/>
          <p:cNvSpPr txBox="1">
            <a:spLocks noChangeArrowheads="1"/>
          </p:cNvSpPr>
          <p:nvPr/>
        </p:nvSpPr>
        <p:spPr bwMode="auto">
          <a:xfrm>
            <a:off x="1828800" y="5262563"/>
            <a:ext cx="1081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</a:rPr>
              <a:t>Iron (QGS)</a:t>
            </a:r>
            <a:endParaRPr lang="en-US" sz="1400" b="1" baseline="30000">
              <a:solidFill>
                <a:srgbClr val="FF0000"/>
              </a:solidFill>
            </a:endParaRPr>
          </a:p>
        </p:txBody>
      </p:sp>
      <p:sp>
        <p:nvSpPr>
          <p:cNvPr id="116742" name="Text Box 5"/>
          <p:cNvSpPr txBox="1">
            <a:spLocks noChangeArrowheads="1"/>
          </p:cNvSpPr>
          <p:nvPr/>
        </p:nvSpPr>
        <p:spPr bwMode="auto">
          <a:xfrm>
            <a:off x="1600200" y="4576763"/>
            <a:ext cx="1158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</a:rPr>
              <a:t>Iron (Sibyll)</a:t>
            </a:r>
            <a:endParaRPr lang="en-US" sz="1400" b="1" baseline="30000">
              <a:solidFill>
                <a:srgbClr val="FF0000"/>
              </a:solidFill>
            </a:endParaRPr>
          </a:p>
        </p:txBody>
      </p:sp>
      <p:sp>
        <p:nvSpPr>
          <p:cNvPr id="116743" name="Text Box 6"/>
          <p:cNvSpPr txBox="1">
            <a:spLocks noChangeArrowheads="1"/>
          </p:cNvSpPr>
          <p:nvPr/>
        </p:nvSpPr>
        <p:spPr bwMode="auto">
          <a:xfrm>
            <a:off x="1828800" y="2595563"/>
            <a:ext cx="1395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00FF"/>
                </a:solidFill>
              </a:rPr>
              <a:t>Proton (Sibyll)</a:t>
            </a:r>
            <a:endParaRPr lang="en-US" sz="1400" b="1" baseline="30000">
              <a:solidFill>
                <a:srgbClr val="0000FF"/>
              </a:solidFill>
            </a:endParaRPr>
          </a:p>
        </p:txBody>
      </p:sp>
      <p:sp>
        <p:nvSpPr>
          <p:cNvPr id="116744" name="Text Box 7"/>
          <p:cNvSpPr txBox="1">
            <a:spLocks noChangeArrowheads="1"/>
          </p:cNvSpPr>
          <p:nvPr/>
        </p:nvSpPr>
        <p:spPr bwMode="auto">
          <a:xfrm>
            <a:off x="1828800" y="3778250"/>
            <a:ext cx="1317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00FF"/>
                </a:solidFill>
              </a:rPr>
              <a:t>Proton (QGS)</a:t>
            </a:r>
            <a:endParaRPr lang="en-US" sz="1400" b="1" baseline="30000">
              <a:solidFill>
                <a:srgbClr val="0000FF"/>
              </a:solidFill>
            </a:endParaRPr>
          </a:p>
        </p:txBody>
      </p:sp>
      <p:sp>
        <p:nvSpPr>
          <p:cNvPr id="116745" name="Text Box 9"/>
          <p:cNvSpPr txBox="1">
            <a:spLocks noChangeArrowheads="1"/>
          </p:cNvSpPr>
          <p:nvPr/>
        </p:nvSpPr>
        <p:spPr bwMode="auto">
          <a:xfrm>
            <a:off x="3352800" y="3890963"/>
            <a:ext cx="992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Real Data</a:t>
            </a:r>
            <a:endParaRPr lang="en-US" sz="1400" b="1" baseline="30000"/>
          </a:p>
        </p:txBody>
      </p:sp>
      <p:sp>
        <p:nvSpPr>
          <p:cNvPr id="116746" name="Text Box 10"/>
          <p:cNvSpPr txBox="1">
            <a:spLocks noChangeArrowheads="1"/>
          </p:cNvSpPr>
          <p:nvPr/>
        </p:nvSpPr>
        <p:spPr bwMode="auto">
          <a:xfrm>
            <a:off x="4191000" y="4881563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/>
              <a:t>Fit to data</a:t>
            </a:r>
          </a:p>
        </p:txBody>
      </p:sp>
      <p:sp>
        <p:nvSpPr>
          <p:cNvPr id="116747" name="Line 11"/>
          <p:cNvSpPr>
            <a:spLocks noChangeShapeType="1"/>
          </p:cNvSpPr>
          <p:nvPr/>
        </p:nvSpPr>
        <p:spPr bwMode="auto">
          <a:xfrm flipH="1" flipV="1">
            <a:off x="4724400" y="4500563"/>
            <a:ext cx="1524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6661" tIns="48331" rIns="96661" bIns="48331" anchor="ctr"/>
          <a:lstStyle/>
          <a:p>
            <a:endParaRPr lang="en-US"/>
          </a:p>
        </p:txBody>
      </p:sp>
      <p:sp>
        <p:nvSpPr>
          <p:cNvPr id="116748" name="Text Box 13"/>
          <p:cNvSpPr txBox="1">
            <a:spLocks noChangeArrowheads="1"/>
          </p:cNvSpPr>
          <p:nvPr/>
        </p:nvSpPr>
        <p:spPr bwMode="auto">
          <a:xfrm>
            <a:off x="5440363" y="5202238"/>
            <a:ext cx="2287587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FF"/>
                </a:solidFill>
                <a:latin typeface="Arial Narrow" charset="0"/>
              </a:rPr>
              <a:t>Slope = -4.2 ± 4.4</a:t>
            </a:r>
          </a:p>
        </p:txBody>
      </p:sp>
      <p:sp>
        <p:nvSpPr>
          <p:cNvPr id="116749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E85FEA-D3B0-C244-9073-66B75756A30A}" type="slidenum">
              <a:rPr lang="en-US" sz="1500">
                <a:solidFill>
                  <a:srgbClr val="0000FF"/>
                </a:solidFill>
              </a:rPr>
              <a:pPr eaLnBrk="1" hangingPunct="1"/>
              <a:t>111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6750" name="Footer Placeholder 1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pic>
        <p:nvPicPr>
          <p:cNvPr id="117763" name="Picture 2" descr="F:\My Documents\My Pictures\Composition Pictures\XmaxGraph_Risetim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889000"/>
            <a:ext cx="8024813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Elongation Rate </a:t>
            </a:r>
            <a:r>
              <a:rPr lang="en-US" sz="3200">
                <a:latin typeface="Tahoma" charset="0"/>
              </a:rPr>
              <a:t>(Preliminary)</a:t>
            </a:r>
            <a:endParaRPr lang="en-US">
              <a:latin typeface="Tahoma" charset="0"/>
            </a:endParaRPr>
          </a:p>
        </p:txBody>
      </p:sp>
      <p:sp>
        <p:nvSpPr>
          <p:cNvPr id="117765" name="Text Box 4"/>
          <p:cNvSpPr txBox="1">
            <a:spLocks noChangeArrowheads="1"/>
          </p:cNvSpPr>
          <p:nvPr/>
        </p:nvSpPr>
        <p:spPr bwMode="auto">
          <a:xfrm>
            <a:off x="3505200" y="3352800"/>
            <a:ext cx="12001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700" b="1">
                <a:solidFill>
                  <a:srgbClr val="996633"/>
                </a:solidFill>
              </a:rPr>
              <a:t>Surface Detector</a:t>
            </a:r>
          </a:p>
        </p:txBody>
      </p:sp>
      <p:sp>
        <p:nvSpPr>
          <p:cNvPr id="117766" name="Text Box 5"/>
          <p:cNvSpPr txBox="1">
            <a:spLocks noChangeArrowheads="1"/>
          </p:cNvSpPr>
          <p:nvPr/>
        </p:nvSpPr>
        <p:spPr bwMode="auto">
          <a:xfrm>
            <a:off x="4572000" y="1905000"/>
            <a:ext cx="168116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700" b="1">
                <a:solidFill>
                  <a:srgbClr val="000000"/>
                </a:solidFill>
              </a:rPr>
              <a:t>Fluorescence Detector</a:t>
            </a:r>
          </a:p>
        </p:txBody>
      </p:sp>
      <p:sp>
        <p:nvSpPr>
          <p:cNvPr id="88073" name="Line 9"/>
          <p:cNvSpPr>
            <a:spLocks noChangeShapeType="1"/>
          </p:cNvSpPr>
          <p:nvPr/>
        </p:nvSpPr>
        <p:spPr bwMode="auto">
          <a:xfrm flipV="1">
            <a:off x="1676400" y="2971800"/>
            <a:ext cx="2895600" cy="900113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6661" tIns="48331" rIns="96661" bIns="48331" anchor="ctr"/>
          <a:lstStyle/>
          <a:p>
            <a:endParaRPr lang="en-US"/>
          </a:p>
        </p:txBody>
      </p:sp>
      <p:sp>
        <p:nvSpPr>
          <p:cNvPr id="88074" name="Line 10"/>
          <p:cNvSpPr>
            <a:spLocks noChangeShapeType="1"/>
          </p:cNvSpPr>
          <p:nvPr/>
        </p:nvSpPr>
        <p:spPr bwMode="auto">
          <a:xfrm>
            <a:off x="4724400" y="3048000"/>
            <a:ext cx="3048000" cy="53340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6661" tIns="48331" rIns="96661" bIns="48331" anchor="ctr"/>
          <a:lstStyle/>
          <a:p>
            <a:endParaRPr lang="en-US"/>
          </a:p>
        </p:txBody>
      </p:sp>
      <p:sp>
        <p:nvSpPr>
          <p:cNvPr id="117769" name="Text Box 4"/>
          <p:cNvSpPr txBox="1">
            <a:spLocks noChangeArrowheads="1"/>
          </p:cNvSpPr>
          <p:nvPr/>
        </p:nvSpPr>
        <p:spPr bwMode="auto">
          <a:xfrm>
            <a:off x="8153400" y="3124200"/>
            <a:ext cx="1081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</a:rPr>
              <a:t>Iron (QGS)</a:t>
            </a:r>
            <a:endParaRPr lang="en-US" sz="1400" b="1" baseline="30000">
              <a:solidFill>
                <a:srgbClr val="FF0000"/>
              </a:solidFill>
            </a:endParaRPr>
          </a:p>
        </p:txBody>
      </p:sp>
      <p:sp>
        <p:nvSpPr>
          <p:cNvPr id="117770" name="Text Box 5"/>
          <p:cNvSpPr txBox="1">
            <a:spLocks noChangeArrowheads="1"/>
          </p:cNvSpPr>
          <p:nvPr/>
        </p:nvSpPr>
        <p:spPr bwMode="auto">
          <a:xfrm>
            <a:off x="8153400" y="2590800"/>
            <a:ext cx="1158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</a:rPr>
              <a:t>Iron (Sibyll)</a:t>
            </a:r>
            <a:endParaRPr lang="en-US" sz="1400" b="1" baseline="30000">
              <a:solidFill>
                <a:srgbClr val="FF0000"/>
              </a:solidFill>
            </a:endParaRPr>
          </a:p>
        </p:txBody>
      </p:sp>
      <p:sp>
        <p:nvSpPr>
          <p:cNvPr id="117771" name="Text Box 6"/>
          <p:cNvSpPr txBox="1">
            <a:spLocks noChangeArrowheads="1"/>
          </p:cNvSpPr>
          <p:nvPr/>
        </p:nvSpPr>
        <p:spPr bwMode="auto">
          <a:xfrm>
            <a:off x="3886200" y="1219200"/>
            <a:ext cx="1395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00FF"/>
                </a:solidFill>
              </a:rPr>
              <a:t>Proton (Sibyll)</a:t>
            </a:r>
            <a:endParaRPr lang="en-US" sz="1400" b="1" baseline="30000">
              <a:solidFill>
                <a:srgbClr val="0000FF"/>
              </a:solidFill>
            </a:endParaRPr>
          </a:p>
        </p:txBody>
      </p:sp>
      <p:sp>
        <p:nvSpPr>
          <p:cNvPr id="117772" name="Text Box 7"/>
          <p:cNvSpPr txBox="1">
            <a:spLocks noChangeArrowheads="1"/>
          </p:cNvSpPr>
          <p:nvPr/>
        </p:nvSpPr>
        <p:spPr bwMode="auto">
          <a:xfrm>
            <a:off x="5257800" y="1219200"/>
            <a:ext cx="1317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00FF"/>
                </a:solidFill>
              </a:rPr>
              <a:t>Proton (QGS)</a:t>
            </a:r>
            <a:endParaRPr lang="en-US" sz="1400" b="1" baseline="30000">
              <a:solidFill>
                <a:srgbClr val="0000FF"/>
              </a:solidFill>
            </a:endParaRPr>
          </a:p>
        </p:txBody>
      </p:sp>
      <p:sp>
        <p:nvSpPr>
          <p:cNvPr id="117773" name="Slide Number Placeholder 1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C8E62B-F676-BA46-AC92-D80E36DC500F}" type="slidenum">
              <a:rPr lang="en-US" sz="1500">
                <a:solidFill>
                  <a:srgbClr val="0000FF"/>
                </a:solidFill>
              </a:rPr>
              <a:pPr eaLnBrk="1" hangingPunct="1"/>
              <a:t>112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7774" name="Footer Placeholder 1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8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3" grpId="0" animBg="1"/>
      <p:bldP spid="88074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</a:rPr>
              <a:t>Another Talk Next Week</a:t>
            </a:r>
          </a:p>
        </p:txBody>
      </p:sp>
      <p:sp>
        <p:nvSpPr>
          <p:cNvPr id="118787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9264650" cy="5467350"/>
          </a:xfrm>
        </p:spPr>
        <p:txBody>
          <a:bodyPr/>
          <a:lstStyle/>
          <a:p>
            <a:r>
              <a:rPr lang="en-US" sz="4400">
                <a:latin typeface="Arial Narrow" charset="0"/>
              </a:rPr>
              <a:t>High Energy Seminar</a:t>
            </a:r>
          </a:p>
          <a:p>
            <a:pPr lvl="1"/>
            <a:r>
              <a:rPr lang="en-US" sz="4000">
                <a:latin typeface="Arial Narrow" charset="0"/>
              </a:rPr>
              <a:t>Wednesday, November 21</a:t>
            </a:r>
          </a:p>
          <a:p>
            <a:pPr lvl="1"/>
            <a:r>
              <a:rPr lang="en-US" sz="4000">
                <a:latin typeface="Arial Narrow" charset="0"/>
              </a:rPr>
              <a:t>Knudsen 4-134</a:t>
            </a:r>
          </a:p>
          <a:p>
            <a:pPr lvl="1"/>
            <a:endParaRPr lang="en-US" sz="4000">
              <a:latin typeface="Arial Narrow" charset="0"/>
            </a:endParaRPr>
          </a:p>
          <a:p>
            <a:pPr>
              <a:buFont typeface="Wingdings" charset="0"/>
              <a:buNone/>
            </a:pPr>
            <a:r>
              <a:rPr lang="ja-JP" altLang="en-US" sz="4800">
                <a:solidFill>
                  <a:srgbClr val="FF00FF"/>
                </a:solidFill>
                <a:latin typeface="Arial Narrow" charset="0"/>
              </a:rPr>
              <a:t>“</a:t>
            </a:r>
            <a:r>
              <a:rPr lang="en-US" sz="4800">
                <a:solidFill>
                  <a:srgbClr val="FF00FF"/>
                </a:solidFill>
                <a:latin typeface="Arial Narrow" charset="0"/>
              </a:rPr>
              <a:t>What are these UHE Cosmic Rays?</a:t>
            </a:r>
            <a:r>
              <a:rPr lang="ja-JP" altLang="en-US" sz="4800">
                <a:solidFill>
                  <a:srgbClr val="FF00FF"/>
                </a:solidFill>
                <a:latin typeface="Arial Narrow" charset="0"/>
              </a:rPr>
              <a:t>”</a:t>
            </a:r>
            <a:endParaRPr lang="en-US" sz="4800">
              <a:solidFill>
                <a:srgbClr val="FF00FF"/>
              </a:solidFill>
              <a:latin typeface="Arial Narrow" charset="0"/>
            </a:endParaRPr>
          </a:p>
          <a:p>
            <a:pPr>
              <a:buFont typeface="Wingdings" charset="0"/>
              <a:buNone/>
            </a:pPr>
            <a:endParaRPr lang="en-US" sz="480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11878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11878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2F3B4C8-C51A-9B41-B704-42993627C6CB}" type="slidenum">
              <a:rPr lang="en-US" sz="1500">
                <a:solidFill>
                  <a:srgbClr val="0000FF"/>
                </a:solidFill>
              </a:rPr>
              <a:pPr eaLnBrk="1" hangingPunct="1"/>
              <a:t>113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8790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11981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198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CDF12B-9F3E-624E-8A55-B86184B036FF}" type="slidenum">
              <a:rPr lang="en-US" sz="1500">
                <a:solidFill>
                  <a:srgbClr val="0000FF"/>
                </a:solidFill>
              </a:rPr>
              <a:pPr eaLnBrk="1" hangingPunct="1"/>
              <a:t>114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98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</a:rPr>
              <a:t>Conclusions</a:t>
            </a:r>
          </a:p>
        </p:txBody>
      </p:sp>
      <p:sp>
        <p:nvSpPr>
          <p:cNvPr id="1239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9448800" cy="59245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200">
                <a:latin typeface="Arial Narrow" charset="0"/>
              </a:rPr>
              <a:t>The extra galactic origin of UHE cosmic rays has been established at 99% CL.</a:t>
            </a:r>
          </a:p>
          <a:p>
            <a:pPr lvl="1">
              <a:lnSpc>
                <a:spcPct val="80000"/>
              </a:lnSpc>
            </a:pPr>
            <a:r>
              <a:rPr lang="en-US" sz="2900">
                <a:latin typeface="Arial Narrow" charset="0"/>
              </a:rPr>
              <a:t>Strong correlation with nearby AGN ( &lt; 80 Mpc)</a:t>
            </a:r>
          </a:p>
          <a:p>
            <a:pPr lvl="1">
              <a:lnSpc>
                <a:spcPct val="80000"/>
              </a:lnSpc>
            </a:pPr>
            <a:r>
              <a:rPr lang="en-US" sz="2900">
                <a:latin typeface="Arial Narrow" charset="0"/>
              </a:rPr>
              <a:t>Or something else which follows the super-galactic structure.</a:t>
            </a:r>
          </a:p>
          <a:p>
            <a:pPr>
              <a:lnSpc>
                <a:spcPct val="80000"/>
              </a:lnSpc>
            </a:pPr>
            <a:r>
              <a:rPr lang="en-US" sz="3200">
                <a:latin typeface="Arial Narrow" charset="0"/>
              </a:rPr>
              <a:t>Birth of </a:t>
            </a:r>
            <a:r>
              <a:rPr lang="ja-JP" altLang="en-US" sz="3200">
                <a:latin typeface="Arial Narrow" charset="0"/>
              </a:rPr>
              <a:t>“</a:t>
            </a:r>
            <a:r>
              <a:rPr lang="en-US" sz="3200">
                <a:solidFill>
                  <a:srgbClr val="FF00FF"/>
                </a:solidFill>
                <a:latin typeface="Arial Narrow" charset="0"/>
              </a:rPr>
              <a:t>UHE Charged Particle Astronomy</a:t>
            </a:r>
            <a:r>
              <a:rPr lang="ja-JP" altLang="en-US" sz="3200">
                <a:latin typeface="Arial Narrow" charset="0"/>
              </a:rPr>
              <a:t>”</a:t>
            </a:r>
            <a:endParaRPr lang="en-US" sz="3200">
              <a:latin typeface="Arial Narrow" charset="0"/>
            </a:endParaRPr>
          </a:p>
          <a:p>
            <a:pPr>
              <a:lnSpc>
                <a:spcPct val="80000"/>
              </a:lnSpc>
            </a:pPr>
            <a:r>
              <a:rPr lang="en-US" sz="3200">
                <a:latin typeface="Arial Narrow" charset="0"/>
              </a:rPr>
              <a:t>Need more investigation.</a:t>
            </a:r>
          </a:p>
          <a:p>
            <a:pPr lvl="1">
              <a:lnSpc>
                <a:spcPct val="80000"/>
              </a:lnSpc>
            </a:pPr>
            <a:r>
              <a:rPr lang="en-US" sz="2900">
                <a:latin typeface="Arial Narrow" charset="0"/>
              </a:rPr>
              <a:t>Are they protons or heavy elements?</a:t>
            </a:r>
          </a:p>
          <a:p>
            <a:pPr lvl="1">
              <a:lnSpc>
                <a:spcPct val="80000"/>
              </a:lnSpc>
            </a:pPr>
            <a:r>
              <a:rPr lang="en-US" sz="2900">
                <a:latin typeface="Arial Narrow" charset="0"/>
              </a:rPr>
              <a:t>Who accelerates? What is the mechanism of acceleration? </a:t>
            </a:r>
          </a:p>
          <a:p>
            <a:pPr lvl="1">
              <a:lnSpc>
                <a:spcPct val="80000"/>
              </a:lnSpc>
            </a:pPr>
            <a:r>
              <a:rPr lang="en-US" sz="2900">
                <a:latin typeface="Arial Narrow" charset="0"/>
              </a:rPr>
              <a:t>Magnetic field effect:  Our Galaxy or at the origin??</a:t>
            </a:r>
            <a:endParaRPr lang="en-US" sz="2400">
              <a:latin typeface="Arial Narrow" charset="0"/>
            </a:endParaRPr>
          </a:p>
          <a:p>
            <a:pPr>
              <a:lnSpc>
                <a:spcPct val="80000"/>
              </a:lnSpc>
            </a:pPr>
            <a:r>
              <a:rPr lang="en-US" sz="3200">
                <a:latin typeface="Arial Narrow" charset="0"/>
              </a:rPr>
              <a:t>More statistics and experiments will follow.</a:t>
            </a:r>
          </a:p>
          <a:p>
            <a:pPr lvl="1">
              <a:lnSpc>
                <a:spcPct val="80000"/>
              </a:lnSpc>
            </a:pPr>
            <a:r>
              <a:rPr lang="en-US" sz="2900">
                <a:latin typeface="Arial Narrow" charset="0"/>
              </a:rPr>
              <a:t>5 x more data by 2012.	</a:t>
            </a:r>
          </a:p>
          <a:p>
            <a:pPr lvl="1">
              <a:lnSpc>
                <a:spcPct val="80000"/>
              </a:lnSpc>
            </a:pPr>
            <a:r>
              <a:rPr lang="en-US" sz="2900">
                <a:latin typeface="Arial Narrow" charset="0"/>
              </a:rPr>
              <a:t>Auger-North (~ 3 x Auger-South), EUSO (~ 10 x Auger).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457200"/>
          </a:xfrm>
        </p:spPr>
        <p:txBody>
          <a:bodyPr/>
          <a:lstStyle/>
          <a:p>
            <a:pPr eaLnBrk="1" hangingPunct="1"/>
            <a:r>
              <a:rPr lang="en-US" sz="2400">
                <a:latin typeface="Tahoma" charset="0"/>
              </a:rPr>
              <a:t>Special thanks to all my collaborators at UCLA!</a:t>
            </a:r>
          </a:p>
        </p:txBody>
      </p:sp>
      <p:sp>
        <p:nvSpPr>
          <p:cNvPr id="120835" name="Footer Placeholder 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62000" y="381000"/>
          <a:ext cx="8074025" cy="6900863"/>
        </p:xfrm>
        <a:graphic>
          <a:graphicData uri="http://schemas.openxmlformats.org/drawingml/2006/table">
            <a:tbl>
              <a:tblPr/>
              <a:tblGrid>
                <a:gridCol w="1731963"/>
                <a:gridCol w="1865312"/>
                <a:gridCol w="3025775"/>
                <a:gridCol w="1450975"/>
              </a:tblGrid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Name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Position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Responsibility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Active Year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Katsushi Arisaka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Professor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P.I.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1998 - present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William Slater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Professor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MC Simulation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1998 - 2006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Graciela Gelmini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Professor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Theory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2002 - present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Alex Kusenko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Professor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Theory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2002 - present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Matthew Malkan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Professor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AGN Astronomy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2007 - present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Arun Tripathi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Postdoc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Data analysis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1998 - 2006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Chris Jillings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Postdoc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PMT testing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1999 - 2002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Dmitry Semikoz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Postdoc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Theory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2002 - 2005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Oleg Kalashev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Postdoc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Theory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2005 - 2006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Tohru Ohnuki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PhD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Angular Distribution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2001 - 2006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David Barnhill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PhD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Photon limit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2001 - 2007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Joong Lee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PhD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Energy Spectrum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2002 - 2007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Matthew Healy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PhD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Mass Composition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2003 - present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Pedram Boghrat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Grad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Angular Distribution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2004 - 2007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Weichung Ooi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Grad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Angular Distribution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2004 - 2005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Artin Teymourian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Grad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Corellation with AGN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2006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Antoine  Calvez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Grad (NSF REU)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Angular Distribution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2004 - 2005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Jacob  Ribnik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undergrad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Compsition study, Dach job system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2004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Eitan Anzenber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From UCSC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Correlation with GRB with SWIFT data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2005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Adrian Cheng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undergrad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Search for Thread-like clustering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2005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Justin Young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undergrad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Neutrino detection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2005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Ryan Reece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NSF REU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Fluorescence Photon Yield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2005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Adam Lopez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CARE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Quantum Efficiency Measurement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2005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Daniel Maronde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undergrad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Collection Efficiency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2005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Alfonso Vergara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undergrad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Collection Efficiency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2005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Sourpouhi Bedikian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NSF REU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Correlation with AGN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2005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Joshua Moody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undergrad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Mass Composition study by Muon LDF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2006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Umi Yamamoto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From Tokyo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Correlation with AGN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2006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Tyler Dawson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undergrad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Catalog of Astronomical objects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2006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Brian Rothaug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undergrad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Catalog of Astronomical objects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2006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Min Lu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undergrad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Mass Composition study by Muon LDF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2006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and more before 2004….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 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 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 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</a:rPr>
              <a:t>AGN Correlation in galactic coordinates</a:t>
            </a:r>
          </a:p>
        </p:txBody>
      </p:sp>
      <p:sp>
        <p:nvSpPr>
          <p:cNvPr id="12185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pic>
        <p:nvPicPr>
          <p:cNvPr id="121860" name="Picture 2" descr="click for large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t="397" r="713" b="992"/>
          <a:stretch>
            <a:fillRect/>
          </a:stretch>
        </p:blipFill>
        <p:spPr bwMode="auto">
          <a:xfrm>
            <a:off x="65088" y="990600"/>
            <a:ext cx="9471025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F07D415-042A-A444-A257-944B15CF6846}" type="slidenum">
              <a:rPr lang="en-US" sz="1500">
                <a:solidFill>
                  <a:srgbClr val="0000FF"/>
                </a:solidFill>
              </a:rPr>
              <a:pPr eaLnBrk="1" hangingPunct="1"/>
              <a:t>116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1862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grpSp>
        <p:nvGrpSpPr>
          <p:cNvPr id="121863" name="Group 28"/>
          <p:cNvGrpSpPr>
            <a:grpSpLocks/>
          </p:cNvGrpSpPr>
          <p:nvPr/>
        </p:nvGrpSpPr>
        <p:grpSpPr bwMode="auto">
          <a:xfrm>
            <a:off x="0" y="5638800"/>
            <a:ext cx="2667000" cy="1238250"/>
            <a:chOff x="0" y="5638800"/>
            <a:chExt cx="2667000" cy="1238310"/>
          </a:xfrm>
        </p:grpSpPr>
        <p:sp>
          <p:nvSpPr>
            <p:cNvPr id="7" name="Rectangle 6"/>
            <p:cNvSpPr/>
            <p:nvPr/>
          </p:nvSpPr>
          <p:spPr>
            <a:xfrm>
              <a:off x="0" y="6477041"/>
              <a:ext cx="2667000" cy="4000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22228B"/>
                  </a:solidFill>
                  <a:latin typeface="Arial Narrow" charset="0"/>
                </a:rPr>
                <a:t>Super Galactic Plane</a:t>
              </a:r>
              <a:endParaRPr lang="en-US" sz="1600">
                <a:solidFill>
                  <a:srgbClr val="22228B"/>
                </a:solidFill>
              </a:endParaRPr>
            </a:p>
          </p:txBody>
        </p:sp>
        <p:cxnSp>
          <p:nvCxnSpPr>
            <p:cNvPr id="121881" name="Straight Arrow Connector 8"/>
            <p:cNvCxnSpPr>
              <a:cxnSpLocks noChangeShapeType="1"/>
            </p:cNvCxnSpPr>
            <p:nvPr/>
          </p:nvCxnSpPr>
          <p:spPr bwMode="auto">
            <a:xfrm flipV="1">
              <a:off x="990600" y="5638800"/>
              <a:ext cx="1219200" cy="838200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" name="Rectangle 10"/>
          <p:cNvSpPr/>
          <p:nvPr/>
        </p:nvSpPr>
        <p:spPr>
          <a:xfrm>
            <a:off x="1447800" y="3810000"/>
            <a:ext cx="1676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B050"/>
                </a:solidFill>
                <a:latin typeface="Arial Narrow" charset="0"/>
              </a:rPr>
              <a:t>Galactic Plane</a:t>
            </a:r>
            <a:endParaRPr lang="en-US" sz="1600">
              <a:solidFill>
                <a:srgbClr val="00B050"/>
              </a:solidFill>
            </a:endParaRP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5514975" y="2341563"/>
            <a:ext cx="2201863" cy="1768475"/>
            <a:chOff x="5515419" y="2341187"/>
            <a:chExt cx="2202483" cy="1768135"/>
          </a:xfrm>
        </p:grpSpPr>
        <p:sp>
          <p:nvSpPr>
            <p:cNvPr id="14" name="Rectangle 13"/>
            <p:cNvSpPr/>
            <p:nvPr/>
          </p:nvSpPr>
          <p:spPr>
            <a:xfrm>
              <a:off x="6553936" y="3123674"/>
              <a:ext cx="1163966" cy="64598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 err="1">
                  <a:solidFill>
                    <a:srgbClr val="FF6600"/>
                  </a:solidFill>
                  <a:latin typeface="+mn-lt"/>
                  <a:ea typeface="+mn-ea"/>
                </a:rPr>
                <a:t>Centaurus</a:t>
              </a:r>
              <a:endParaRPr lang="en-US" sz="1800" b="1" dirty="0">
                <a:solidFill>
                  <a:srgbClr val="FF6600"/>
                </a:solidFill>
                <a:latin typeface="+mn-lt"/>
                <a:ea typeface="+mn-ea"/>
              </a:endParaRPr>
            </a:p>
            <a:p>
              <a:pPr>
                <a:defRPr/>
              </a:pPr>
              <a:r>
                <a:rPr lang="en-US" sz="1800" b="1" dirty="0">
                  <a:solidFill>
                    <a:srgbClr val="FF6600"/>
                  </a:solidFill>
                  <a:latin typeface="+mn-lt"/>
                  <a:ea typeface="+mn-ea"/>
                </a:rPr>
                <a:t>Cluster</a:t>
              </a:r>
            </a:p>
          </p:txBody>
        </p:sp>
        <p:sp>
          <p:nvSpPr>
            <p:cNvPr id="121879" name="Oval 14"/>
            <p:cNvSpPr>
              <a:spLocks noChangeArrowheads="1"/>
            </p:cNvSpPr>
            <p:nvPr/>
          </p:nvSpPr>
          <p:spPr bwMode="auto">
            <a:xfrm rot="-291433">
              <a:off x="5515419" y="2341187"/>
              <a:ext cx="1009449" cy="176813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5327650" y="1090613"/>
            <a:ext cx="1681163" cy="1235075"/>
            <a:chOff x="5327986" y="1089915"/>
            <a:chExt cx="1681853" cy="1235397"/>
          </a:xfrm>
        </p:grpSpPr>
        <p:sp>
          <p:nvSpPr>
            <p:cNvPr id="121876" name="Oval 15"/>
            <p:cNvSpPr>
              <a:spLocks noChangeArrowheads="1"/>
            </p:cNvSpPr>
            <p:nvPr/>
          </p:nvSpPr>
          <p:spPr bwMode="auto">
            <a:xfrm rot="-1470557">
              <a:off x="5327986" y="1089915"/>
              <a:ext cx="747144" cy="1235397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172883" y="1294755"/>
              <a:ext cx="836956" cy="64628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9900"/>
              </a:solidFill>
              <a:prstDash val="solid"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FF6600"/>
                  </a:solidFill>
                  <a:latin typeface="+mn-lt"/>
                  <a:ea typeface="+mn-ea"/>
                </a:rPr>
                <a:t>Virgo</a:t>
              </a:r>
            </a:p>
            <a:p>
              <a:pPr>
                <a:defRPr/>
              </a:pPr>
              <a:r>
                <a:rPr lang="en-US" sz="1800" b="1" dirty="0">
                  <a:solidFill>
                    <a:srgbClr val="FF6600"/>
                  </a:solidFill>
                  <a:latin typeface="+mn-lt"/>
                  <a:ea typeface="+mn-ea"/>
                </a:rPr>
                <a:t>Cluster</a:t>
              </a:r>
            </a:p>
          </p:txBody>
        </p:sp>
      </p:grp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716463" y="3048000"/>
            <a:ext cx="1303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Arial Narrow" charset="0"/>
              </a:rPr>
              <a:t>Centaurus 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33800" y="3505200"/>
            <a:ext cx="22098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 Narrow" charset="0"/>
              </a:rPr>
              <a:t>Galactic</a:t>
            </a:r>
          </a:p>
          <a:p>
            <a:r>
              <a:rPr lang="en-US" sz="2000" b="1">
                <a:solidFill>
                  <a:schemeClr val="bg1"/>
                </a:solidFill>
                <a:latin typeface="Arial Narrow" charset="0"/>
              </a:rPr>
              <a:t>Center</a:t>
            </a:r>
            <a:endParaRPr lang="en-US" sz="1600">
              <a:solidFill>
                <a:schemeClr val="bg1"/>
              </a:solidFill>
            </a:endParaRPr>
          </a:p>
        </p:txBody>
      </p:sp>
      <p:grpSp>
        <p:nvGrpSpPr>
          <p:cNvPr id="121869" name="Group 27"/>
          <p:cNvGrpSpPr>
            <a:grpSpLocks/>
          </p:cNvGrpSpPr>
          <p:nvPr/>
        </p:nvGrpSpPr>
        <p:grpSpPr bwMode="auto">
          <a:xfrm>
            <a:off x="152400" y="1143000"/>
            <a:ext cx="2286000" cy="708025"/>
            <a:chOff x="304800" y="1200090"/>
            <a:chExt cx="1905000" cy="707946"/>
          </a:xfrm>
        </p:grpSpPr>
        <p:sp>
          <p:nvSpPr>
            <p:cNvPr id="20" name="Rectangle 19"/>
            <p:cNvSpPr/>
            <p:nvPr/>
          </p:nvSpPr>
          <p:spPr>
            <a:xfrm>
              <a:off x="304800" y="1200090"/>
              <a:ext cx="1905000" cy="7079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C00000"/>
                  </a:solidFill>
                  <a:latin typeface="Arial Narrow" charset="0"/>
                </a:rPr>
                <a:t>472 AGN (z &lt; 0.018)</a:t>
              </a:r>
              <a:endParaRPr lang="en-US" sz="1600">
                <a:solidFill>
                  <a:srgbClr val="C00000"/>
                </a:solidFill>
              </a:endParaRPr>
            </a:p>
          </p:txBody>
        </p:sp>
        <p:cxnSp>
          <p:nvCxnSpPr>
            <p:cNvPr id="121875" name="Straight Arrow Connector 21"/>
            <p:cNvCxnSpPr>
              <a:cxnSpLocks noChangeShapeType="1"/>
            </p:cNvCxnSpPr>
            <p:nvPr/>
          </p:nvCxnSpPr>
          <p:spPr bwMode="auto">
            <a:xfrm rot="16200000" flipH="1">
              <a:off x="1295400" y="1600200"/>
              <a:ext cx="381000" cy="228600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25"/>
          <p:cNvSpPr/>
          <p:nvPr/>
        </p:nvSpPr>
        <p:spPr>
          <a:xfrm>
            <a:off x="6934200" y="804863"/>
            <a:ext cx="2286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3399FF"/>
                </a:solidFill>
                <a:latin typeface="Arial Narrow" charset="0"/>
              </a:rPr>
              <a:t>Blue color: Exposure</a:t>
            </a:r>
            <a:endParaRPr lang="en-US" sz="1600">
              <a:solidFill>
                <a:srgbClr val="3399FF"/>
              </a:solidFill>
            </a:endParaRPr>
          </a:p>
        </p:txBody>
      </p:sp>
      <p:grpSp>
        <p:nvGrpSpPr>
          <p:cNvPr id="121871" name="Group 27"/>
          <p:cNvGrpSpPr>
            <a:grpSpLocks/>
          </p:cNvGrpSpPr>
          <p:nvPr/>
        </p:nvGrpSpPr>
        <p:grpSpPr bwMode="auto">
          <a:xfrm>
            <a:off x="7086600" y="4419600"/>
            <a:ext cx="2514600" cy="2613025"/>
            <a:chOff x="7086600" y="4419600"/>
            <a:chExt cx="2514600" cy="2613025"/>
          </a:xfrm>
        </p:grpSpPr>
        <p:sp>
          <p:nvSpPr>
            <p:cNvPr id="23" name="Rectangle 22"/>
            <p:cNvSpPr/>
            <p:nvPr/>
          </p:nvSpPr>
          <p:spPr>
            <a:xfrm>
              <a:off x="7086600" y="6324600"/>
              <a:ext cx="2514600" cy="708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0D0D0D"/>
                  </a:solidFill>
                  <a:latin typeface="Arial Narrow" charset="0"/>
                </a:rPr>
                <a:t>28 Cosmic Rays</a:t>
              </a:r>
            </a:p>
            <a:p>
              <a:r>
                <a:rPr lang="en-US" sz="2000" b="1">
                  <a:solidFill>
                    <a:srgbClr val="0D0D0D"/>
                  </a:solidFill>
                  <a:latin typeface="Arial Narrow" charset="0"/>
                </a:rPr>
                <a:t>(E &gt; 56 EeV, </a:t>
              </a:r>
              <a:r>
                <a:rPr lang="en-US" sz="2000" b="1">
                  <a:solidFill>
                    <a:srgbClr val="0D0D0D"/>
                  </a:solidFill>
                  <a:latin typeface="Arial Narrow" charset="0"/>
                  <a:sym typeface="Symbol" charset="0"/>
                </a:rPr>
                <a:t> &lt; 3.1</a:t>
              </a:r>
              <a:r>
                <a:rPr lang="en-US" sz="2000" b="1" baseline="30000">
                  <a:solidFill>
                    <a:srgbClr val="0D0D0D"/>
                  </a:solidFill>
                  <a:latin typeface="Arial Narrow" charset="0"/>
                  <a:sym typeface="Symbol" charset="0"/>
                </a:rPr>
                <a:t>o</a:t>
              </a:r>
              <a:r>
                <a:rPr lang="en-US" sz="2000" b="1">
                  <a:solidFill>
                    <a:srgbClr val="0D0D0D"/>
                  </a:solidFill>
                  <a:latin typeface="Arial Narrow" charset="0"/>
                </a:rPr>
                <a:t>)</a:t>
              </a:r>
              <a:endParaRPr lang="en-US" sz="1600">
                <a:solidFill>
                  <a:srgbClr val="0D0D0D"/>
                </a:solidFill>
              </a:endParaRPr>
            </a:p>
          </p:txBody>
        </p:sp>
        <p:cxnSp>
          <p:nvCxnSpPr>
            <p:cNvPr id="121873" name="Straight Arrow Connector 24"/>
            <p:cNvCxnSpPr>
              <a:cxnSpLocks noChangeShapeType="1"/>
            </p:cNvCxnSpPr>
            <p:nvPr/>
          </p:nvCxnSpPr>
          <p:spPr bwMode="auto">
            <a:xfrm rot="16200000" flipV="1">
              <a:off x="7086549" y="4876851"/>
              <a:ext cx="1905101" cy="9906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pic>
        <p:nvPicPr>
          <p:cNvPr id="24579" name="Picture 2" descr="ngc4261"/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01200" cy="7315200"/>
          </a:xfr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</a:rPr>
              <a:t>Various AGN</a:t>
            </a:r>
          </a:p>
        </p:txBody>
      </p:sp>
      <p:sp>
        <p:nvSpPr>
          <p:cNvPr id="2560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2560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256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B45A7D-081D-574D-8917-9E4B7474FFC3}" type="slidenum">
              <a:rPr lang="en-US" sz="1500">
                <a:solidFill>
                  <a:srgbClr val="0000FF"/>
                </a:solidFill>
              </a:rPr>
              <a:pPr eaLnBrk="1" hangingPunct="1"/>
              <a:t>13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25606" name="Picture 3" descr="AGN.gif                                                        000DD357Macintosh HD                   C2D17409: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762000"/>
            <a:ext cx="5181600" cy="6208713"/>
          </a:xfrm>
          <a:noFill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8600" y="1143000"/>
            <a:ext cx="3810000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b="1">
                <a:latin typeface="Arial Narrow" charset="0"/>
              </a:rPr>
              <a:t>Various classes of AGN are thought to be </a:t>
            </a:r>
            <a:r>
              <a:rPr lang="en-US" b="1">
                <a:solidFill>
                  <a:srgbClr val="FF0000"/>
                </a:solidFill>
                <a:latin typeface="Arial Narrow" charset="0"/>
              </a:rPr>
              <a:t>Super-Massive Black Holes </a:t>
            </a:r>
            <a:r>
              <a:rPr lang="en-US" b="1">
                <a:latin typeface="Arial Narrow" charset="0"/>
              </a:rPr>
              <a:t>viewed from different angles.  </a:t>
            </a:r>
          </a:p>
          <a:p>
            <a:pPr algn="l" eaLnBrk="1" hangingPunct="1"/>
            <a:endParaRPr lang="en-US" b="1">
              <a:latin typeface="Arial Narrow" charset="0"/>
            </a:endParaRPr>
          </a:p>
          <a:p>
            <a:pPr algn="l" eaLnBrk="1" hangingPunct="1"/>
            <a:endParaRPr lang="en-US" b="1">
              <a:latin typeface="Arial Narrow" charset="0"/>
            </a:endParaRPr>
          </a:p>
          <a:p>
            <a:pPr algn="l" eaLnBrk="1" hangingPunct="1"/>
            <a:r>
              <a:rPr lang="en-US" b="1">
                <a:latin typeface="Arial Narrow" charset="0"/>
              </a:rPr>
              <a:t>Energetic ones are thought to emit jets and called </a:t>
            </a:r>
            <a:r>
              <a:rPr lang="en-US" b="1">
                <a:solidFill>
                  <a:srgbClr val="FF00FF"/>
                </a:solidFill>
                <a:latin typeface="Arial Narrow" charset="0"/>
              </a:rPr>
              <a:t>Blazars</a:t>
            </a:r>
            <a:r>
              <a:rPr lang="en-US" b="1">
                <a:latin typeface="Arial Narrow" charset="0"/>
              </a:rPr>
              <a:t>  (</a:t>
            </a:r>
            <a:r>
              <a:rPr lang="en-US" b="1">
                <a:solidFill>
                  <a:srgbClr val="FF6600"/>
                </a:solidFill>
                <a:latin typeface="Arial Narrow" charset="0"/>
              </a:rPr>
              <a:t>BL Lac </a:t>
            </a:r>
            <a:r>
              <a:rPr lang="en-US" b="1">
                <a:latin typeface="Arial Narrow" charset="0"/>
              </a:rPr>
              <a:t>is a subcategory)</a:t>
            </a:r>
          </a:p>
          <a:p>
            <a:pPr algn="l" eaLnBrk="1" hangingPunct="1"/>
            <a:endParaRPr lang="en-US" b="1">
              <a:latin typeface="Arial Narrow" charset="0"/>
            </a:endParaRPr>
          </a:p>
          <a:p>
            <a:pPr algn="l" eaLnBrk="1" hangingPunct="1"/>
            <a:endParaRPr lang="en-US" b="1">
              <a:latin typeface="Arial Narrow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AGN-K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538"/>
            <a:ext cx="9601200" cy="742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>
                <a:solidFill>
                  <a:srgbClr val="FFFF00"/>
                </a:solidFill>
                <a:latin typeface="Tahoma" charset="0"/>
              </a:rPr>
              <a:t>AGN Central Engine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3505200"/>
            <a:ext cx="74613" cy="381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762000"/>
            <a:ext cx="6634163" cy="606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</p:pic>
      <p:sp>
        <p:nvSpPr>
          <p:cNvPr id="27653" name="Rectangle 4"/>
          <p:cNvSpPr>
            <a:spLocks noChangeArrowheads="1"/>
          </p:cNvSpPr>
          <p:nvPr>
            <p:ph type="ctrTitle"/>
          </p:nvPr>
        </p:nvSpPr>
        <p:spPr>
          <a:xfrm>
            <a:off x="457200" y="0"/>
            <a:ext cx="8639175" cy="652463"/>
          </a:xfrm>
          <a:noFill/>
        </p:spPr>
        <p:txBody>
          <a:bodyPr lIns="96510" tIns="48257" rIns="96510" bIns="48257"/>
          <a:lstStyle/>
          <a:p>
            <a:pPr eaLnBrk="1" hangingPunct="1"/>
            <a:r>
              <a:rPr lang="en-GB">
                <a:latin typeface="Tahoma" charset="0"/>
              </a:rPr>
              <a:t>Possible Acceleration Sites</a:t>
            </a:r>
            <a:endParaRPr lang="en-US">
              <a:latin typeface="Tahoma" charset="0"/>
            </a:endParaRPr>
          </a:p>
        </p:txBody>
      </p:sp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0" y="1762125"/>
            <a:ext cx="28956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07" tIns="46914" rIns="95507" bIns="46914"/>
          <a:lstStyle/>
          <a:p>
            <a:pPr marL="300038" indent="-300038" algn="l" defTabSz="966788">
              <a:spcBef>
                <a:spcPct val="50000"/>
              </a:spcBef>
              <a:buFontTx/>
              <a:buChar char="•"/>
            </a:pPr>
            <a:r>
              <a:rPr lang="en-US" sz="2700" b="1"/>
              <a:t>Several possible accelerators in nature up to </a:t>
            </a:r>
            <a:r>
              <a:rPr lang="en-US" sz="2700" b="1">
                <a:solidFill>
                  <a:srgbClr val="FF3399"/>
                </a:solidFill>
              </a:rPr>
              <a:t>10</a:t>
            </a:r>
            <a:r>
              <a:rPr lang="en-US" sz="2700" b="1" baseline="30000">
                <a:solidFill>
                  <a:srgbClr val="FF3399"/>
                </a:solidFill>
              </a:rPr>
              <a:t>20 </a:t>
            </a:r>
            <a:r>
              <a:rPr lang="en-US" sz="2700" b="1">
                <a:solidFill>
                  <a:srgbClr val="FF3399"/>
                </a:solidFill>
              </a:rPr>
              <a:t>eV</a:t>
            </a:r>
            <a:r>
              <a:rPr lang="en-US" sz="2700" b="1"/>
              <a:t>.</a:t>
            </a:r>
          </a:p>
          <a:p>
            <a:pPr marL="300038" indent="-300038" algn="l" defTabSz="966788">
              <a:spcBef>
                <a:spcPct val="50000"/>
              </a:spcBef>
              <a:buFontTx/>
              <a:buChar char="•"/>
            </a:pPr>
            <a:endParaRPr lang="en-US" sz="2700" b="1"/>
          </a:p>
          <a:p>
            <a:pPr marL="300038" indent="-300038" algn="l" defTabSz="966788">
              <a:spcBef>
                <a:spcPct val="50000"/>
              </a:spcBef>
              <a:buFontTx/>
              <a:buChar char="•"/>
            </a:pPr>
            <a:r>
              <a:rPr lang="en-US" sz="2700" b="1"/>
              <a:t>Extremely difficult to accelerate above </a:t>
            </a:r>
            <a:r>
              <a:rPr lang="en-US" sz="2700" b="1">
                <a:solidFill>
                  <a:srgbClr val="FF3399"/>
                </a:solidFill>
              </a:rPr>
              <a:t>10</a:t>
            </a:r>
            <a:r>
              <a:rPr lang="en-US" sz="2700" b="1" baseline="30000">
                <a:solidFill>
                  <a:srgbClr val="FF3399"/>
                </a:solidFill>
              </a:rPr>
              <a:t>20 </a:t>
            </a:r>
            <a:r>
              <a:rPr lang="en-US" sz="2700" b="1">
                <a:solidFill>
                  <a:srgbClr val="FF3399"/>
                </a:solidFill>
              </a:rPr>
              <a:t>eV</a:t>
            </a:r>
            <a:r>
              <a:rPr lang="en-US" sz="2700" b="1"/>
              <a:t>.</a:t>
            </a:r>
          </a:p>
        </p:txBody>
      </p:sp>
      <p:sp>
        <p:nvSpPr>
          <p:cNvPr id="27655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2D67E5-3E41-4240-93EB-2751E1C57078}" type="slidenum">
              <a:rPr lang="en-US" sz="1500">
                <a:solidFill>
                  <a:srgbClr val="0000FF"/>
                </a:solidFill>
              </a:rPr>
              <a:pPr eaLnBrk="1" hangingPunct="1"/>
              <a:t>15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7656" name="Footer Placeholder 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6934200" y="6553200"/>
            <a:ext cx="2447925" cy="363538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2200" b="1">
                <a:solidFill>
                  <a:srgbClr val="FF6600"/>
                </a:solidFill>
                <a:latin typeface="Arial Narrow" charset="0"/>
              </a:rPr>
              <a:t>1 pc = 3.26 light year</a:t>
            </a:r>
            <a:endParaRPr lang="en-US" sz="2200" b="1" baseline="30000">
              <a:solidFill>
                <a:srgbClr val="FF6600"/>
              </a:solidFill>
              <a:latin typeface="Arial Narrow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</a:rPr>
              <a:t>Interaction Length of UHE Protons</a:t>
            </a:r>
          </a:p>
        </p:txBody>
      </p:sp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1133475"/>
            <a:ext cx="6869113" cy="573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4"/>
          <p:cNvSpPr txBox="1">
            <a:spLocks noChangeArrowheads="1"/>
          </p:cNvSpPr>
          <p:nvPr/>
        </p:nvSpPr>
        <p:spPr bwMode="auto">
          <a:xfrm>
            <a:off x="152400" y="6629400"/>
            <a:ext cx="272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B050"/>
                </a:solidFill>
              </a:rPr>
              <a:t>Blasi, astro-ph/0307067</a:t>
            </a:r>
          </a:p>
        </p:txBody>
      </p:sp>
      <p:sp>
        <p:nvSpPr>
          <p:cNvPr id="28678" name="Text Box 5"/>
          <p:cNvSpPr txBox="1">
            <a:spLocks noChangeArrowheads="1"/>
          </p:cNvSpPr>
          <p:nvPr/>
        </p:nvSpPr>
        <p:spPr bwMode="auto">
          <a:xfrm>
            <a:off x="4127500" y="4281488"/>
            <a:ext cx="13144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>
                <a:solidFill>
                  <a:srgbClr val="9933FF"/>
                </a:solidFill>
                <a:latin typeface="Arial Narrow" charset="0"/>
              </a:rPr>
              <a:t>Photopion</a:t>
            </a:r>
            <a:endParaRPr lang="en-US" sz="2200" b="1" baseline="30000">
              <a:solidFill>
                <a:srgbClr val="9933FF"/>
              </a:solidFill>
              <a:latin typeface="Arial Narrow" charset="0"/>
            </a:endParaRPr>
          </a:p>
        </p:txBody>
      </p:sp>
      <p:sp>
        <p:nvSpPr>
          <p:cNvPr id="28679" name="Text Box 6"/>
          <p:cNvSpPr txBox="1">
            <a:spLocks noChangeArrowheads="1"/>
          </p:cNvSpPr>
          <p:nvPr/>
        </p:nvSpPr>
        <p:spPr bwMode="auto">
          <a:xfrm>
            <a:off x="7772400" y="4724400"/>
            <a:ext cx="1687513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sz="2200" b="1">
                <a:solidFill>
                  <a:srgbClr val="5F5F5F"/>
                </a:solidFill>
                <a:latin typeface="Arial Narrow" charset="0"/>
              </a:rPr>
              <a:t>Loss Length</a:t>
            </a:r>
            <a:endParaRPr lang="en-US" sz="2200" b="1" baseline="30000">
              <a:solidFill>
                <a:srgbClr val="5F5F5F"/>
              </a:solidFill>
              <a:latin typeface="Arial Narrow" charset="0"/>
            </a:endParaRPr>
          </a:p>
        </p:txBody>
      </p:sp>
      <p:sp>
        <p:nvSpPr>
          <p:cNvPr id="28680" name="Text Box 7"/>
          <p:cNvSpPr txBox="1">
            <a:spLocks noChangeArrowheads="1"/>
          </p:cNvSpPr>
          <p:nvPr/>
        </p:nvSpPr>
        <p:spPr bwMode="auto">
          <a:xfrm>
            <a:off x="7680325" y="5281613"/>
            <a:ext cx="13525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sz="2200" b="1">
                <a:solidFill>
                  <a:srgbClr val="FF00FF"/>
                </a:solidFill>
                <a:latin typeface="Arial Narrow" charset="0"/>
              </a:rPr>
              <a:t>Interaction</a:t>
            </a:r>
          </a:p>
          <a:p>
            <a:pPr algn="l" eaLnBrk="1" hangingPunct="1">
              <a:lnSpc>
                <a:spcPct val="80000"/>
              </a:lnSpc>
            </a:pPr>
            <a:r>
              <a:rPr lang="en-US" sz="2200" b="1">
                <a:solidFill>
                  <a:srgbClr val="FF00FF"/>
                </a:solidFill>
                <a:latin typeface="Arial Narrow" charset="0"/>
              </a:rPr>
              <a:t>Length</a:t>
            </a:r>
            <a:endParaRPr lang="en-US" sz="2200" b="1" baseline="3000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2338388" y="2174875"/>
            <a:ext cx="1390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2200" b="1">
                <a:solidFill>
                  <a:srgbClr val="9933FF"/>
                </a:solidFill>
                <a:latin typeface="Arial Narrow" charset="0"/>
              </a:rPr>
              <a:t>Pair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b="1">
                <a:solidFill>
                  <a:srgbClr val="9933FF"/>
                </a:solidFill>
                <a:latin typeface="Arial Narrow" charset="0"/>
              </a:rPr>
              <a:t>Production</a:t>
            </a:r>
            <a:endParaRPr lang="en-US" sz="2200" b="1" baseline="30000">
              <a:solidFill>
                <a:srgbClr val="9933FF"/>
              </a:solidFill>
              <a:latin typeface="Arial Narrow" charset="0"/>
            </a:endParaRPr>
          </a:p>
        </p:txBody>
      </p:sp>
      <p:sp>
        <p:nvSpPr>
          <p:cNvPr id="28682" name="Freeform 10"/>
          <p:cNvSpPr>
            <a:spLocks/>
          </p:cNvSpPr>
          <p:nvPr/>
        </p:nvSpPr>
        <p:spPr bwMode="auto">
          <a:xfrm>
            <a:off x="5080000" y="3057525"/>
            <a:ext cx="1360488" cy="2520950"/>
          </a:xfrm>
          <a:custGeom>
            <a:avLst/>
            <a:gdLst>
              <a:gd name="T0" fmla="*/ 0 w 768"/>
              <a:gd name="T1" fmla="*/ 0 h 1488"/>
              <a:gd name="T2" fmla="*/ 2147483647 w 768"/>
              <a:gd name="T3" fmla="*/ 2147483647 h 1488"/>
              <a:gd name="T4" fmla="*/ 2147483647 w 768"/>
              <a:gd name="T5" fmla="*/ 2147483647 h 1488"/>
              <a:gd name="T6" fmla="*/ 2147483647 w 768"/>
              <a:gd name="T7" fmla="*/ 2147483647 h 1488"/>
              <a:gd name="T8" fmla="*/ 2147483647 w 768"/>
              <a:gd name="T9" fmla="*/ 2147483647 h 1488"/>
              <a:gd name="T10" fmla="*/ 2147483647 w 768"/>
              <a:gd name="T11" fmla="*/ 2147483647 h 14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8"/>
              <a:gd name="T19" fmla="*/ 0 h 1488"/>
              <a:gd name="T20" fmla="*/ 768 w 768"/>
              <a:gd name="T21" fmla="*/ 1488 h 14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8" h="1488">
                <a:moveTo>
                  <a:pt x="0" y="0"/>
                </a:moveTo>
                <a:cubicBezTo>
                  <a:pt x="52" y="208"/>
                  <a:pt x="104" y="416"/>
                  <a:pt x="144" y="576"/>
                </a:cubicBezTo>
                <a:cubicBezTo>
                  <a:pt x="184" y="736"/>
                  <a:pt x="208" y="848"/>
                  <a:pt x="240" y="960"/>
                </a:cubicBezTo>
                <a:cubicBezTo>
                  <a:pt x="272" y="1072"/>
                  <a:pt x="288" y="1168"/>
                  <a:pt x="336" y="1248"/>
                </a:cubicBezTo>
                <a:cubicBezTo>
                  <a:pt x="384" y="1328"/>
                  <a:pt x="456" y="1400"/>
                  <a:pt x="528" y="1440"/>
                </a:cubicBezTo>
                <a:cubicBezTo>
                  <a:pt x="600" y="1480"/>
                  <a:pt x="684" y="1484"/>
                  <a:pt x="768" y="1488"/>
                </a:cubicBezTo>
              </a:path>
            </a:pathLst>
          </a:custGeom>
          <a:noFill/>
          <a:ln w="57150">
            <a:solidFill>
              <a:srgbClr val="FF00FF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2239963" y="3036888"/>
            <a:ext cx="5511800" cy="3040062"/>
            <a:chOff x="2239963" y="3036888"/>
            <a:chExt cx="5511800" cy="3040742"/>
          </a:xfrm>
        </p:grpSpPr>
        <p:sp>
          <p:nvSpPr>
            <p:cNvPr id="28693" name="Line 8"/>
            <p:cNvSpPr>
              <a:spLocks noChangeShapeType="1"/>
            </p:cNvSpPr>
            <p:nvPr/>
          </p:nvSpPr>
          <p:spPr bwMode="auto">
            <a:xfrm>
              <a:off x="5513616" y="3301092"/>
              <a:ext cx="0" cy="2776538"/>
            </a:xfrm>
            <a:prstGeom prst="line">
              <a:avLst/>
            </a:prstGeom>
            <a:noFill/>
            <a:ln w="50800" cap="rnd">
              <a:solidFill>
                <a:srgbClr val="FFCC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4" name="Line 11"/>
            <p:cNvSpPr>
              <a:spLocks noChangeShapeType="1"/>
            </p:cNvSpPr>
            <p:nvPr/>
          </p:nvSpPr>
          <p:spPr bwMode="auto">
            <a:xfrm rot="-5400000">
              <a:off x="4955381" y="535782"/>
              <a:ext cx="9525" cy="5440362"/>
            </a:xfrm>
            <a:prstGeom prst="line">
              <a:avLst/>
            </a:prstGeom>
            <a:noFill/>
            <a:ln w="50800" cap="rnd">
              <a:solidFill>
                <a:srgbClr val="FFCC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5" name="Line 12"/>
            <p:cNvSpPr>
              <a:spLocks noChangeShapeType="1"/>
            </p:cNvSpPr>
            <p:nvPr/>
          </p:nvSpPr>
          <p:spPr bwMode="auto">
            <a:xfrm rot="-5400000">
              <a:off x="5026025" y="2455863"/>
              <a:ext cx="9525" cy="5441950"/>
            </a:xfrm>
            <a:prstGeom prst="line">
              <a:avLst/>
            </a:prstGeom>
            <a:noFill/>
            <a:ln w="50800" cap="rnd">
              <a:solidFill>
                <a:srgbClr val="FFCC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6" name="Text Box 13"/>
            <p:cNvSpPr txBox="1">
              <a:spLocks noChangeArrowheads="1"/>
            </p:cNvSpPr>
            <p:nvPr/>
          </p:nvSpPr>
          <p:spPr bwMode="auto">
            <a:xfrm>
              <a:off x="2339975" y="4911725"/>
              <a:ext cx="963613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350" tIns="45675" rIns="91350" bIns="45675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b="1">
                  <a:solidFill>
                    <a:srgbClr val="FF00FF"/>
                  </a:solidFill>
                  <a:latin typeface="Arial Narrow" charset="0"/>
                </a:rPr>
                <a:t>10Mpc</a:t>
              </a:r>
              <a:endParaRPr lang="en-US" sz="2400" b="1" baseline="30000">
                <a:solidFill>
                  <a:srgbClr val="FF00FF"/>
                </a:solidFill>
                <a:latin typeface="Arial Narrow" charset="0"/>
              </a:endParaRPr>
            </a:p>
          </p:txBody>
        </p:sp>
        <p:sp>
          <p:nvSpPr>
            <p:cNvPr id="28697" name="Text Box 14"/>
            <p:cNvSpPr txBox="1">
              <a:spLocks noChangeArrowheads="1"/>
            </p:cNvSpPr>
            <p:nvPr/>
          </p:nvSpPr>
          <p:spPr bwMode="auto">
            <a:xfrm>
              <a:off x="2393950" y="3036888"/>
              <a:ext cx="811213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350" tIns="45675" rIns="91350" bIns="45675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b="1">
                  <a:solidFill>
                    <a:srgbClr val="FF00FF"/>
                  </a:solidFill>
                  <a:latin typeface="Arial Narrow" charset="0"/>
                </a:rPr>
                <a:t>1Gpc</a:t>
              </a:r>
              <a:endParaRPr lang="en-US" sz="2400" b="1" baseline="30000">
                <a:solidFill>
                  <a:srgbClr val="FF00FF"/>
                </a:solidFill>
                <a:latin typeface="Arial Narrow" charset="0"/>
              </a:endParaRPr>
            </a:p>
          </p:txBody>
        </p:sp>
      </p:grpSp>
      <p:sp>
        <p:nvSpPr>
          <p:cNvPr id="28684" name="Rectangle 16"/>
          <p:cNvSpPr>
            <a:spLocks noChangeArrowheads="1"/>
          </p:cNvSpPr>
          <p:nvPr/>
        </p:nvSpPr>
        <p:spPr bwMode="auto">
          <a:xfrm>
            <a:off x="5600700" y="2438400"/>
            <a:ext cx="1120775" cy="7318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5638800" y="3352800"/>
            <a:ext cx="4054475" cy="1314450"/>
            <a:chOff x="5638800" y="3352800"/>
            <a:chExt cx="4054475" cy="1314450"/>
          </a:xfrm>
        </p:grpSpPr>
        <p:sp>
          <p:nvSpPr>
            <p:cNvPr id="28691" name="Text Box 15"/>
            <p:cNvSpPr txBox="1">
              <a:spLocks noChangeArrowheads="1"/>
            </p:cNvSpPr>
            <p:nvPr/>
          </p:nvSpPr>
          <p:spPr bwMode="auto">
            <a:xfrm>
              <a:off x="7772400" y="3352800"/>
              <a:ext cx="1920875" cy="131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 cap="rnd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 lIns="96522" tIns="48261" rIns="96522" bIns="48261">
              <a:spAutoFit/>
            </a:bodyPr>
            <a:lstStyle>
              <a:lvl1pPr defTabSz="966788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defTabSz="966788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966788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966788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966788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defTabSz="966788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defTabSz="966788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defTabSz="966788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defTabSz="966788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000" b="1">
                  <a:solidFill>
                    <a:srgbClr val="FF0000"/>
                  </a:solidFill>
                </a:rPr>
                <a:t>p + </a:t>
              </a:r>
              <a:r>
                <a:rPr lang="en-US" sz="2000" b="1">
                  <a:solidFill>
                    <a:srgbClr val="FF0000"/>
                  </a:solidFill>
                  <a:sym typeface="Symbol" charset="0"/>
                </a:rPr>
                <a:t> </a:t>
              </a:r>
              <a:r>
                <a:rPr lang="en-US" sz="1700" b="1">
                  <a:solidFill>
                    <a:srgbClr val="FF0000"/>
                  </a:solidFill>
                  <a:sym typeface="Symbol" charset="0"/>
                </a:rPr>
                <a:t>(2.7</a:t>
              </a:r>
              <a:r>
                <a:rPr lang="en-US" sz="1700" b="1" baseline="30000">
                  <a:solidFill>
                    <a:srgbClr val="FF0000"/>
                  </a:solidFill>
                  <a:sym typeface="Symbol" charset="0"/>
                </a:rPr>
                <a:t>o</a:t>
              </a:r>
              <a:r>
                <a:rPr lang="en-US" sz="1700" b="1">
                  <a:solidFill>
                    <a:srgbClr val="FF0000"/>
                  </a:solidFill>
                  <a:sym typeface="Symbol" charset="0"/>
                </a:rPr>
                <a:t>K)</a:t>
              </a:r>
              <a:endParaRPr lang="en-US" sz="2000" b="1">
                <a:solidFill>
                  <a:srgbClr val="FF0000"/>
                </a:solidFill>
                <a:sym typeface="Symbol" charset="0"/>
              </a:endParaRPr>
            </a:p>
            <a:p>
              <a:pPr algn="l" eaLnBrk="1" hangingPunct="1">
                <a:buFont typeface="Symbol" charset="0"/>
                <a:buChar char="®"/>
              </a:pPr>
              <a:r>
                <a:rPr lang="en-US" sz="2000" b="1">
                  <a:solidFill>
                    <a:srgbClr val="FF0000"/>
                  </a:solidFill>
                  <a:sym typeface="Symbol" charset="0"/>
                </a:rPr>
                <a:t>   </a:t>
              </a:r>
            </a:p>
            <a:p>
              <a:pPr algn="l" eaLnBrk="1" hangingPunct="1">
                <a:buFont typeface="Symbol" charset="0"/>
                <a:buNone/>
              </a:pPr>
              <a:r>
                <a:rPr lang="en-US" sz="2000" b="1">
                  <a:solidFill>
                    <a:srgbClr val="FF0000"/>
                  </a:solidFill>
                  <a:sym typeface="Symbol" charset="0"/>
                </a:rPr>
                <a:t> p + </a:t>
              </a:r>
              <a:r>
                <a:rPr lang="ja-JP" altLang="en-US" sz="2000" b="1">
                  <a:solidFill>
                    <a:srgbClr val="FF0000"/>
                  </a:solidFill>
                  <a:sym typeface="Symbol" charset="0"/>
                </a:rPr>
                <a:t>’</a:t>
              </a:r>
              <a:r>
                <a:rPr lang="en-US" sz="2000" b="1">
                  <a:solidFill>
                    <a:srgbClr val="FF0000"/>
                  </a:solidFill>
                  <a:sym typeface="Symbol" charset="0"/>
                </a:rPr>
                <a:t>s	</a:t>
              </a:r>
            </a:p>
          </p:txBody>
        </p:sp>
        <p:sp>
          <p:nvSpPr>
            <p:cNvPr id="30738" name="Text Box 17"/>
            <p:cNvSpPr txBox="1">
              <a:spLocks noChangeArrowheads="1"/>
            </p:cNvSpPr>
            <p:nvPr/>
          </p:nvSpPr>
          <p:spPr bwMode="auto">
            <a:xfrm>
              <a:off x="5638800" y="3657600"/>
              <a:ext cx="1697038" cy="508000"/>
            </a:xfrm>
            <a:prstGeom prst="rect">
              <a:avLst/>
            </a:prstGeom>
            <a:noFill/>
            <a:ln w="50800" cap="rnd">
              <a:noFill/>
              <a:prstDash val="sysDot"/>
              <a:miter lim="800000"/>
              <a:headEnd/>
              <a:tailEnd/>
            </a:ln>
          </p:spPr>
          <p:txBody>
            <a:bodyPr wrap="none" lIns="91359" tIns="45679" rIns="91359" bIns="45679">
              <a:spAutoFit/>
            </a:bodyPr>
            <a:lstStyle/>
            <a:p>
              <a:pPr>
                <a:defRPr/>
              </a:pPr>
              <a:r>
                <a:rPr lang="en-US" sz="2700" b="1" dirty="0">
                  <a:solidFill>
                    <a:srgbClr val="FF0000"/>
                  </a:solidFill>
                  <a:latin typeface="+mn-lt"/>
                  <a:ea typeface="+mn-ea"/>
                </a:rPr>
                <a:t>GZK Cutoff</a:t>
              </a:r>
            </a:p>
          </p:txBody>
        </p:sp>
      </p:grpSp>
      <p:sp>
        <p:nvSpPr>
          <p:cNvPr id="28686" name="Slide Number Placeholder 2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5166119-237C-9E43-8335-E84D930225BB}" type="slidenum">
              <a:rPr lang="en-US" sz="1500">
                <a:solidFill>
                  <a:srgbClr val="0000FF"/>
                </a:solidFill>
              </a:rPr>
              <a:pPr eaLnBrk="1" hangingPunct="1"/>
              <a:t>16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8687" name="Footer Placeholder 2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2286000" y="2590800"/>
            <a:ext cx="6673850" cy="390525"/>
            <a:chOff x="2286001" y="2590800"/>
            <a:chExt cx="6673849" cy="390525"/>
          </a:xfrm>
        </p:grpSpPr>
        <p:sp>
          <p:nvSpPr>
            <p:cNvPr id="28689" name="Text Box 9"/>
            <p:cNvSpPr txBox="1">
              <a:spLocks noChangeArrowheads="1"/>
            </p:cNvSpPr>
            <p:nvPr/>
          </p:nvSpPr>
          <p:spPr bwMode="auto">
            <a:xfrm>
              <a:off x="5562600" y="2590800"/>
              <a:ext cx="3397250" cy="36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350" tIns="45675" rIns="91350" bIns="45675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en-US" sz="2200" b="1">
                  <a:solidFill>
                    <a:srgbClr val="FF00FF"/>
                  </a:solidFill>
                  <a:latin typeface="Arial Narrow" charset="0"/>
                </a:rPr>
                <a:t>Horizon of Universe ~ 5 Gpc</a:t>
              </a:r>
              <a:endParaRPr lang="en-US" sz="2200" b="1" baseline="30000">
                <a:solidFill>
                  <a:srgbClr val="FF00FF"/>
                </a:solidFill>
                <a:latin typeface="Arial Narrow" charset="0"/>
              </a:endParaRPr>
            </a:p>
          </p:txBody>
        </p:sp>
        <p:sp>
          <p:nvSpPr>
            <p:cNvPr id="28690" name="Line 11"/>
            <p:cNvSpPr>
              <a:spLocks noChangeShapeType="1"/>
            </p:cNvSpPr>
            <p:nvPr/>
          </p:nvSpPr>
          <p:spPr bwMode="auto">
            <a:xfrm rot="-5400000">
              <a:off x="5001419" y="256382"/>
              <a:ext cx="9525" cy="5440362"/>
            </a:xfrm>
            <a:prstGeom prst="line">
              <a:avLst/>
            </a:prstGeom>
            <a:noFill/>
            <a:ln w="38100" cap="rnd">
              <a:solidFill>
                <a:srgbClr val="FFCC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0" y="3505200"/>
            <a:ext cx="74613" cy="381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733550"/>
            <a:ext cx="9390063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</p:pic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3935413" y="5408613"/>
            <a:ext cx="16668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700" b="1">
                <a:solidFill>
                  <a:srgbClr val="CC0066"/>
                </a:solidFill>
              </a:rPr>
              <a:t>E=10</a:t>
            </a:r>
            <a:r>
              <a:rPr lang="en-US" sz="2700" b="1" baseline="30000">
                <a:solidFill>
                  <a:srgbClr val="CC0066"/>
                </a:solidFill>
              </a:rPr>
              <a:t>19</a:t>
            </a:r>
            <a:r>
              <a:rPr lang="en-US" sz="2700" b="1">
                <a:solidFill>
                  <a:srgbClr val="CC0066"/>
                </a:solidFill>
              </a:rPr>
              <a:t>eV</a:t>
            </a:r>
          </a:p>
        </p:txBody>
      </p:sp>
      <p:sp>
        <p:nvSpPr>
          <p:cNvPr id="29702" name="Text Box 5"/>
          <p:cNvSpPr txBox="1">
            <a:spLocks noChangeArrowheads="1"/>
          </p:cNvSpPr>
          <p:nvPr/>
        </p:nvSpPr>
        <p:spPr bwMode="auto">
          <a:xfrm>
            <a:off x="989013" y="5462588"/>
            <a:ext cx="16668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700" b="1">
                <a:solidFill>
                  <a:srgbClr val="CC0066"/>
                </a:solidFill>
              </a:rPr>
              <a:t>E=10</a:t>
            </a:r>
            <a:r>
              <a:rPr lang="en-US" sz="2700" b="1" baseline="30000">
                <a:solidFill>
                  <a:srgbClr val="CC0066"/>
                </a:solidFill>
              </a:rPr>
              <a:t>20</a:t>
            </a:r>
            <a:r>
              <a:rPr lang="en-US" sz="2700" b="1">
                <a:solidFill>
                  <a:srgbClr val="CC0066"/>
                </a:solidFill>
              </a:rPr>
              <a:t>eV</a:t>
            </a:r>
          </a:p>
        </p:txBody>
      </p:sp>
      <p:sp>
        <p:nvSpPr>
          <p:cNvPr id="29703" name="Text Box 6"/>
          <p:cNvSpPr txBox="1">
            <a:spLocks noChangeArrowheads="1"/>
          </p:cNvSpPr>
          <p:nvPr/>
        </p:nvSpPr>
        <p:spPr bwMode="auto">
          <a:xfrm>
            <a:off x="7196138" y="5383213"/>
            <a:ext cx="16668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700" b="1">
                <a:solidFill>
                  <a:srgbClr val="CC0066"/>
                </a:solidFill>
              </a:rPr>
              <a:t>E=10</a:t>
            </a:r>
            <a:r>
              <a:rPr lang="en-US" sz="2700" b="1" baseline="30000">
                <a:solidFill>
                  <a:srgbClr val="CC0066"/>
                </a:solidFill>
              </a:rPr>
              <a:t>18</a:t>
            </a:r>
            <a:r>
              <a:rPr lang="en-US" sz="2700" b="1">
                <a:solidFill>
                  <a:srgbClr val="CC0066"/>
                </a:solidFill>
              </a:rPr>
              <a:t>eV</a:t>
            </a:r>
          </a:p>
        </p:txBody>
      </p:sp>
      <p:sp>
        <p:nvSpPr>
          <p:cNvPr id="29704" name="Rectangle 7"/>
          <p:cNvSpPr>
            <a:spLocks noChangeArrowheads="1"/>
          </p:cNvSpPr>
          <p:nvPr>
            <p:ph type="ctrTitle"/>
          </p:nvPr>
        </p:nvSpPr>
        <p:spPr>
          <a:xfrm>
            <a:off x="152400" y="53975"/>
            <a:ext cx="9372600" cy="652463"/>
          </a:xfrm>
          <a:noFill/>
        </p:spPr>
        <p:txBody>
          <a:bodyPr lIns="96581" tIns="48290" rIns="96581" bIns="48290"/>
          <a:lstStyle/>
          <a:p>
            <a:pPr eaLnBrk="1" hangingPunct="1"/>
            <a:r>
              <a:rPr lang="en-GB" sz="3200">
                <a:latin typeface="Tahoma" charset="0"/>
              </a:rPr>
              <a:t>Trajectory of Cosmic Ray Protons</a:t>
            </a:r>
            <a:br>
              <a:rPr lang="en-GB" sz="3200">
                <a:latin typeface="Tahoma" charset="0"/>
              </a:rPr>
            </a:br>
            <a:r>
              <a:rPr lang="en-GB" sz="3200">
                <a:latin typeface="Tahoma" charset="0"/>
              </a:rPr>
              <a:t>in the Galaxy</a:t>
            </a:r>
            <a:endParaRPr lang="en-US" sz="3200">
              <a:latin typeface="Tahoma" charset="0"/>
            </a:endParaRPr>
          </a:p>
        </p:txBody>
      </p:sp>
      <p:sp>
        <p:nvSpPr>
          <p:cNvPr id="29705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DCD7D0F-A21C-2844-B810-9ABF20398994}" type="slidenum">
              <a:rPr lang="en-US" sz="1500">
                <a:solidFill>
                  <a:srgbClr val="0000FF"/>
                </a:solidFill>
              </a:rPr>
              <a:pPr eaLnBrk="1" hangingPunct="1"/>
              <a:t>17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9706" name="Footer Placeholder 1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29707" name="Text Box 8"/>
          <p:cNvSpPr txBox="1">
            <a:spLocks noChangeArrowheads="1"/>
          </p:cNvSpPr>
          <p:nvPr/>
        </p:nvSpPr>
        <p:spPr bwMode="auto">
          <a:xfrm>
            <a:off x="381000" y="914400"/>
            <a:ext cx="49911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700" b="1">
                <a:solidFill>
                  <a:srgbClr val="009900"/>
                </a:solidFill>
                <a:latin typeface="Arial Narrow" charset="0"/>
              </a:rPr>
              <a:t>Magnetic Field in our Galaxy ~ 2 </a:t>
            </a:r>
            <a:r>
              <a:rPr lang="en-US" sz="2700" b="1">
                <a:solidFill>
                  <a:srgbClr val="009900"/>
                </a:solidFill>
                <a:latin typeface="Arial Narrow" charset="0"/>
                <a:cs typeface="Arial" charset="0"/>
              </a:rPr>
              <a:t>µG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3072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307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6B56BD-9104-B54A-9667-23402EEE6804}" type="slidenum">
              <a:rPr lang="en-US" sz="1500">
                <a:solidFill>
                  <a:srgbClr val="0000FF"/>
                </a:solidFill>
              </a:rPr>
              <a:pPr eaLnBrk="1" hangingPunct="1"/>
              <a:t>18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</a:rPr>
              <a:t>Deflection of Protons &gt;4</a:t>
            </a:r>
            <a:r>
              <a:rPr lang="en-US" sz="3200">
                <a:latin typeface="Tahoma" charset="0"/>
                <a:sym typeface="Symbol" charset="0"/>
              </a:rPr>
              <a:t></a:t>
            </a:r>
            <a:r>
              <a:rPr lang="en-US" sz="3200">
                <a:latin typeface="Tahoma" charset="0"/>
              </a:rPr>
              <a:t>10</a:t>
            </a:r>
            <a:r>
              <a:rPr lang="en-US" sz="3200" baseline="30000">
                <a:latin typeface="Tahoma" charset="0"/>
              </a:rPr>
              <a:t>19</a:t>
            </a:r>
            <a:r>
              <a:rPr lang="en-US" sz="3200">
                <a:latin typeface="Tahoma" charset="0"/>
              </a:rPr>
              <a:t>eV</a:t>
            </a:r>
            <a:endParaRPr lang="en-US" sz="2400">
              <a:latin typeface="Tahoma" charset="0"/>
            </a:endParaRPr>
          </a:p>
        </p:txBody>
      </p:sp>
      <p:pic>
        <p:nvPicPr>
          <p:cNvPr id="30726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350" y="1216025"/>
            <a:ext cx="8642350" cy="5641975"/>
          </a:xfrm>
        </p:spPr>
      </p:pic>
      <p:sp>
        <p:nvSpPr>
          <p:cNvPr id="30727" name="Text Box 4"/>
          <p:cNvSpPr txBox="1">
            <a:spLocks noChangeArrowheads="1"/>
          </p:cNvSpPr>
          <p:nvPr/>
        </p:nvSpPr>
        <p:spPr bwMode="auto">
          <a:xfrm>
            <a:off x="134938" y="6581775"/>
            <a:ext cx="2813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FF"/>
                </a:solidFill>
              </a:rPr>
              <a:t>Dolag, astro-ph/0310902</a:t>
            </a:r>
          </a:p>
        </p:txBody>
      </p:sp>
      <p:sp>
        <p:nvSpPr>
          <p:cNvPr id="30728" name="Text Box 5"/>
          <p:cNvSpPr txBox="1">
            <a:spLocks noChangeArrowheads="1"/>
          </p:cNvSpPr>
          <p:nvPr/>
        </p:nvSpPr>
        <p:spPr bwMode="auto">
          <a:xfrm>
            <a:off x="252413" y="3651250"/>
            <a:ext cx="4270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0</a:t>
            </a:r>
            <a:r>
              <a:rPr lang="en-US" sz="2000" b="1" baseline="30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0729" name="Text Box 6"/>
          <p:cNvSpPr txBox="1">
            <a:spLocks noChangeArrowheads="1"/>
          </p:cNvSpPr>
          <p:nvPr/>
        </p:nvSpPr>
        <p:spPr bwMode="auto">
          <a:xfrm>
            <a:off x="8891588" y="3733800"/>
            <a:ext cx="7096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360</a:t>
            </a:r>
            <a:r>
              <a:rPr lang="en-US" sz="2000" b="1" baseline="30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0730" name="Rectangle 7"/>
          <p:cNvSpPr>
            <a:spLocks noChangeArrowheads="1"/>
          </p:cNvSpPr>
          <p:nvPr/>
        </p:nvSpPr>
        <p:spPr bwMode="auto">
          <a:xfrm>
            <a:off x="7391400" y="838200"/>
            <a:ext cx="19954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FF"/>
                </a:solidFill>
              </a:rPr>
              <a:t>&lt; 100 Mpc</a:t>
            </a:r>
            <a:r>
              <a:rPr lang="en-US" b="1">
                <a:solidFill>
                  <a:srgbClr val="A50021"/>
                </a:solidFill>
              </a:rPr>
              <a:t> </a:t>
            </a:r>
          </a:p>
        </p:txBody>
      </p:sp>
      <p:sp>
        <p:nvSpPr>
          <p:cNvPr id="30731" name="Text Box 8"/>
          <p:cNvSpPr txBox="1">
            <a:spLocks noChangeArrowheads="1"/>
          </p:cNvSpPr>
          <p:nvPr/>
        </p:nvSpPr>
        <p:spPr bwMode="auto">
          <a:xfrm>
            <a:off x="152400" y="762000"/>
            <a:ext cx="5040313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700" b="1">
                <a:solidFill>
                  <a:srgbClr val="009900"/>
                </a:solidFill>
                <a:latin typeface="Arial Narrow" charset="0"/>
              </a:rPr>
              <a:t>Extra Galactic Magnetic Field ~ 1 </a:t>
            </a:r>
            <a:r>
              <a:rPr lang="en-US" sz="2700" b="1">
                <a:solidFill>
                  <a:srgbClr val="009900"/>
                </a:solidFill>
                <a:latin typeface="Arial Narrow" charset="0"/>
                <a:cs typeface="Arial" charset="0"/>
              </a:rPr>
              <a:t>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1028" name="Rectangle 2"/>
          <p:cNvSpPr>
            <a:spLocks noChangeArrowheads="1"/>
          </p:cNvSpPr>
          <p:nvPr/>
        </p:nvSpPr>
        <p:spPr bwMode="auto">
          <a:xfrm>
            <a:off x="0" y="3505200"/>
            <a:ext cx="74613" cy="381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Rectangle 3"/>
          <p:cNvSpPr>
            <a:spLocks noChangeArrowheads="1"/>
          </p:cNvSpPr>
          <p:nvPr/>
        </p:nvSpPr>
        <p:spPr bwMode="auto">
          <a:xfrm>
            <a:off x="533400" y="914400"/>
            <a:ext cx="845820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2" rIns="91363" bIns="45682"/>
          <a:lstStyle/>
          <a:p>
            <a:pPr marL="457200" indent="-457200" algn="l">
              <a:spcBef>
                <a:spcPct val="20000"/>
              </a:spcBef>
              <a:spcAft>
                <a:spcPct val="50000"/>
              </a:spcAft>
              <a:buFont typeface="Wingdings" charset="0"/>
              <a:buChar char="§"/>
            </a:pPr>
            <a:r>
              <a:rPr lang="en-US" sz="3200" b="1">
                <a:latin typeface="Arial Narrow" charset="0"/>
              </a:rPr>
              <a:t>Nearly impossible to accelerate beyond 10</a:t>
            </a:r>
            <a:r>
              <a:rPr lang="en-US" sz="3200" b="1" baseline="30000">
                <a:latin typeface="Arial Narrow" charset="0"/>
              </a:rPr>
              <a:t>20 </a:t>
            </a:r>
            <a:r>
              <a:rPr lang="en-US" sz="3200" b="1">
                <a:latin typeface="Arial Narrow" charset="0"/>
              </a:rPr>
              <a:t>eV by nature. 								</a:t>
            </a:r>
            <a:r>
              <a:rPr lang="en-US" sz="3200" b="1">
                <a:solidFill>
                  <a:srgbClr val="0000FF"/>
                </a:solidFill>
                <a:latin typeface="Arial Narrow" charset="0"/>
                <a:sym typeface="Symbol" charset="0"/>
              </a:rPr>
              <a:t>  Top-down Mechanism?</a:t>
            </a:r>
          </a:p>
          <a:p>
            <a:pPr marL="457200" indent="-457200" algn="l">
              <a:spcBef>
                <a:spcPct val="20000"/>
              </a:spcBef>
              <a:spcAft>
                <a:spcPct val="50000"/>
              </a:spcAft>
              <a:buFont typeface="Wingdings" charset="0"/>
              <a:buChar char="§"/>
            </a:pPr>
            <a:r>
              <a:rPr lang="en-US" sz="3200" b="1">
                <a:latin typeface="Arial Narrow" charset="0"/>
              </a:rPr>
              <a:t>Protons </a:t>
            </a:r>
            <a:r>
              <a:rPr lang="en-US" sz="3200" b="1" u="sng">
                <a:latin typeface="Arial Narrow" charset="0"/>
              </a:rPr>
              <a:t>cannot</a:t>
            </a:r>
            <a:r>
              <a:rPr lang="en-US" sz="3200" b="1">
                <a:latin typeface="Arial Narrow" charset="0"/>
              </a:rPr>
              <a:t> travel beyond ~50 Mpc at  E &gt; 10</a:t>
            </a:r>
            <a:r>
              <a:rPr lang="en-US" sz="3200" b="1" baseline="30000">
                <a:latin typeface="Arial Narrow" charset="0"/>
              </a:rPr>
              <a:t>20 </a:t>
            </a:r>
            <a:r>
              <a:rPr lang="en-US" sz="3200" b="1">
                <a:latin typeface="Arial Narrow" charset="0"/>
              </a:rPr>
              <a:t>eV due to interaction with CMB.				</a:t>
            </a:r>
            <a:r>
              <a:rPr lang="en-US" sz="3200" b="1">
                <a:solidFill>
                  <a:srgbClr val="FF0000"/>
                </a:solidFill>
                <a:latin typeface="Arial Narrow" charset="0"/>
                <a:sym typeface="Symbol" charset="0"/>
              </a:rPr>
              <a:t>  GZK Cut-off	</a:t>
            </a:r>
            <a:r>
              <a:rPr lang="en-US" sz="3200" b="1">
                <a:solidFill>
                  <a:srgbClr val="FF00FF"/>
                </a:solidFill>
                <a:latin typeface="Arial Narrow" charset="0"/>
                <a:sym typeface="Symbol" charset="0"/>
              </a:rPr>
              <a:t>						</a:t>
            </a:r>
            <a:r>
              <a:rPr lang="en-US" sz="3200" b="1">
                <a:solidFill>
                  <a:srgbClr val="0000FF"/>
                </a:solidFill>
                <a:latin typeface="Arial Narrow" charset="0"/>
                <a:sym typeface="Symbol" charset="0"/>
              </a:rPr>
              <a:t>  Violation of Special Relativity?</a:t>
            </a:r>
            <a:endParaRPr lang="en-US" sz="3200" b="1">
              <a:solidFill>
                <a:srgbClr val="0000FF"/>
              </a:solidFill>
              <a:latin typeface="Arial Narrow" charset="0"/>
            </a:endParaRPr>
          </a:p>
          <a:p>
            <a:pPr marL="457200" indent="-457200" algn="l">
              <a:spcBef>
                <a:spcPct val="20000"/>
              </a:spcBef>
              <a:spcAft>
                <a:spcPct val="50000"/>
              </a:spcAft>
              <a:buFont typeface="Wingdings" charset="0"/>
              <a:buChar char="§"/>
            </a:pPr>
            <a:r>
              <a:rPr lang="en-US" sz="3200" b="1">
                <a:latin typeface="Arial Narrow" charset="0"/>
              </a:rPr>
              <a:t>Protons </a:t>
            </a:r>
            <a:r>
              <a:rPr lang="en-US" sz="3200" b="1" u="sng">
                <a:latin typeface="Arial Narrow" charset="0"/>
              </a:rPr>
              <a:t>can</a:t>
            </a:r>
            <a:r>
              <a:rPr lang="en-US" sz="3200" b="1">
                <a:latin typeface="Arial Narrow" charset="0"/>
              </a:rPr>
              <a:t> travel straight at  E </a:t>
            </a:r>
            <a:r>
              <a:rPr lang="en-US" sz="3200" b="1">
                <a:latin typeface="Arial Narrow" charset="0"/>
                <a:sym typeface="Symbol" charset="0"/>
              </a:rPr>
              <a:t>&gt; ~</a:t>
            </a:r>
            <a:r>
              <a:rPr lang="en-US" sz="3200" b="1">
                <a:latin typeface="Arial Narrow" charset="0"/>
              </a:rPr>
              <a:t>4</a:t>
            </a:r>
            <a:r>
              <a:rPr lang="en-US" sz="3200" b="1">
                <a:latin typeface="Arial Narrow" charset="0"/>
                <a:sym typeface="Symbol" charset="0"/>
              </a:rPr>
              <a:t></a:t>
            </a:r>
            <a:r>
              <a:rPr lang="en-US" sz="3200" b="1">
                <a:latin typeface="Arial Narrow" charset="0"/>
              </a:rPr>
              <a:t>10</a:t>
            </a:r>
            <a:r>
              <a:rPr lang="en-US" sz="3200" b="1" baseline="30000">
                <a:latin typeface="Arial Narrow" charset="0"/>
              </a:rPr>
              <a:t>19 </a:t>
            </a:r>
            <a:r>
              <a:rPr lang="en-US" sz="3200" b="1">
                <a:latin typeface="Arial Narrow" charset="0"/>
              </a:rPr>
              <a:t>eV.		</a:t>
            </a:r>
            <a:r>
              <a:rPr lang="en-US" sz="3200" b="1">
                <a:solidFill>
                  <a:srgbClr val="FF00FF"/>
                </a:solidFill>
                <a:latin typeface="Arial Narrow" charset="0"/>
                <a:sym typeface="Symbol" charset="0"/>
              </a:rPr>
              <a:t>  Charged-Particle Astronomy</a:t>
            </a:r>
            <a:r>
              <a:rPr lang="en-US" sz="3200" b="1">
                <a:solidFill>
                  <a:srgbClr val="FF0000"/>
                </a:solidFill>
                <a:latin typeface="Arial Narrow" charset="0"/>
                <a:sym typeface="Symbol" charset="0"/>
              </a:rPr>
              <a:t>	</a:t>
            </a:r>
            <a:r>
              <a:rPr lang="en-US" sz="3200" b="1">
                <a:solidFill>
                  <a:srgbClr val="0066FF"/>
                </a:solidFill>
                <a:latin typeface="Arial Narrow" charset="0"/>
                <a:sym typeface="Symbol" charset="0"/>
              </a:rPr>
              <a:t>			  New Window of Extreme Universe</a:t>
            </a:r>
          </a:p>
        </p:txBody>
      </p:sp>
      <p:sp>
        <p:nvSpPr>
          <p:cNvPr id="1030" name="Rectangle 4"/>
          <p:cNvSpPr>
            <a:spLocks noChangeArrowheads="1"/>
          </p:cNvSpPr>
          <p:nvPr>
            <p:ph type="ctrTitle"/>
          </p:nvPr>
        </p:nvSpPr>
        <p:spPr>
          <a:xfrm>
            <a:off x="239713" y="117475"/>
            <a:ext cx="9056687" cy="492125"/>
          </a:xfrm>
          <a:noFill/>
        </p:spPr>
        <p:txBody>
          <a:bodyPr lIns="96581" tIns="48290" rIns="96581" bIns="48290"/>
          <a:lstStyle/>
          <a:p>
            <a:pPr eaLnBrk="1" hangingPunct="1"/>
            <a:r>
              <a:rPr lang="en-US" sz="3600">
                <a:latin typeface="Tahoma" charset="0"/>
              </a:rPr>
              <a:t>Why is 10</a:t>
            </a:r>
            <a:r>
              <a:rPr lang="en-US" sz="3600" baseline="30000">
                <a:latin typeface="Tahoma" charset="0"/>
              </a:rPr>
              <a:t>20</a:t>
            </a:r>
            <a:r>
              <a:rPr lang="en-US" sz="3600">
                <a:latin typeface="Tahoma" charset="0"/>
              </a:rPr>
              <a:t>eV so special?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4743450" y="35496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3450" y="35496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9F5A64-7CBB-2B48-912F-31937F688990}" type="slidenum">
              <a:rPr lang="en-US" sz="1500">
                <a:solidFill>
                  <a:srgbClr val="0000FF"/>
                </a:solidFill>
              </a:rPr>
              <a:pPr eaLnBrk="1" hangingPunct="1"/>
              <a:t>19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32" name="Footer Placeholder 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4100" y="0"/>
            <a:ext cx="5456238" cy="7315200"/>
          </a:xfr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31747" name="Line 2"/>
          <p:cNvSpPr>
            <a:spLocks noChangeShapeType="1"/>
          </p:cNvSpPr>
          <p:nvPr/>
        </p:nvSpPr>
        <p:spPr bwMode="auto">
          <a:xfrm>
            <a:off x="1222375" y="1598613"/>
            <a:ext cx="455613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48" name="Line 3"/>
          <p:cNvSpPr>
            <a:spLocks noChangeShapeType="1"/>
          </p:cNvSpPr>
          <p:nvPr/>
        </p:nvSpPr>
        <p:spPr bwMode="auto">
          <a:xfrm>
            <a:off x="1222375" y="2894013"/>
            <a:ext cx="455613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49" name="Line 4"/>
          <p:cNvSpPr>
            <a:spLocks noChangeShapeType="1"/>
          </p:cNvSpPr>
          <p:nvPr/>
        </p:nvSpPr>
        <p:spPr bwMode="auto">
          <a:xfrm>
            <a:off x="1222375" y="4189413"/>
            <a:ext cx="455613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0" name="Line 5"/>
          <p:cNvSpPr>
            <a:spLocks noChangeShapeType="1"/>
          </p:cNvSpPr>
          <p:nvPr/>
        </p:nvSpPr>
        <p:spPr bwMode="auto">
          <a:xfrm>
            <a:off x="1222375" y="5484813"/>
            <a:ext cx="455613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Text Box 6"/>
          <p:cNvSpPr txBox="1">
            <a:spLocks noChangeArrowheads="1"/>
          </p:cNvSpPr>
          <p:nvPr/>
        </p:nvSpPr>
        <p:spPr bwMode="auto">
          <a:xfrm>
            <a:off x="101600" y="4014788"/>
            <a:ext cx="1179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6600"/>
                </a:solidFill>
              </a:rPr>
              <a:t>10</a:t>
            </a:r>
            <a:r>
              <a:rPr lang="en-US" sz="2400" b="1" baseline="30000">
                <a:solidFill>
                  <a:srgbClr val="FF6600"/>
                </a:solidFill>
              </a:rPr>
              <a:t>19 </a:t>
            </a:r>
            <a:r>
              <a:rPr lang="en-US" sz="2400" b="1">
                <a:solidFill>
                  <a:srgbClr val="FF6600"/>
                </a:solidFill>
              </a:rPr>
              <a:t>eV</a:t>
            </a:r>
          </a:p>
        </p:txBody>
      </p:sp>
      <p:sp>
        <p:nvSpPr>
          <p:cNvPr id="31752" name="Text Box 7"/>
          <p:cNvSpPr txBox="1">
            <a:spLocks noChangeArrowheads="1"/>
          </p:cNvSpPr>
          <p:nvPr/>
        </p:nvSpPr>
        <p:spPr bwMode="auto">
          <a:xfrm>
            <a:off x="101600" y="1495425"/>
            <a:ext cx="1179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6600"/>
                </a:solidFill>
              </a:rPr>
              <a:t>10</a:t>
            </a:r>
            <a:r>
              <a:rPr lang="en-US" sz="2400" b="1" baseline="30000">
                <a:solidFill>
                  <a:srgbClr val="FF6600"/>
                </a:solidFill>
              </a:rPr>
              <a:t>21 </a:t>
            </a:r>
            <a:r>
              <a:rPr lang="en-US" sz="2400" b="1">
                <a:solidFill>
                  <a:srgbClr val="FF6600"/>
                </a:solidFill>
              </a:rPr>
              <a:t>eV</a:t>
            </a:r>
          </a:p>
        </p:txBody>
      </p:sp>
      <p:sp>
        <p:nvSpPr>
          <p:cNvPr id="31753" name="Text Box 8"/>
          <p:cNvSpPr txBox="1">
            <a:spLocks noChangeArrowheads="1"/>
          </p:cNvSpPr>
          <p:nvPr/>
        </p:nvSpPr>
        <p:spPr bwMode="auto">
          <a:xfrm>
            <a:off x="76200" y="2714625"/>
            <a:ext cx="1179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6600"/>
                </a:solidFill>
              </a:rPr>
              <a:t>10</a:t>
            </a:r>
            <a:r>
              <a:rPr lang="en-US" sz="2400" b="1" baseline="30000">
                <a:solidFill>
                  <a:srgbClr val="FF6600"/>
                </a:solidFill>
              </a:rPr>
              <a:t>20 </a:t>
            </a:r>
            <a:r>
              <a:rPr lang="en-US" sz="2400" b="1">
                <a:solidFill>
                  <a:srgbClr val="FF6600"/>
                </a:solidFill>
              </a:rPr>
              <a:t>eV</a:t>
            </a:r>
          </a:p>
        </p:txBody>
      </p:sp>
      <p:sp>
        <p:nvSpPr>
          <p:cNvPr id="31754" name="Text Box 9"/>
          <p:cNvSpPr txBox="1">
            <a:spLocks noChangeArrowheads="1"/>
          </p:cNvSpPr>
          <p:nvPr/>
        </p:nvSpPr>
        <p:spPr bwMode="auto">
          <a:xfrm>
            <a:off x="101600" y="5314950"/>
            <a:ext cx="1179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6600"/>
                </a:solidFill>
              </a:rPr>
              <a:t>10</a:t>
            </a:r>
            <a:r>
              <a:rPr lang="en-US" sz="2400" b="1" baseline="30000">
                <a:solidFill>
                  <a:srgbClr val="FF6600"/>
                </a:solidFill>
              </a:rPr>
              <a:t>18 </a:t>
            </a:r>
            <a:r>
              <a:rPr lang="en-US" sz="2400" b="1">
                <a:solidFill>
                  <a:srgbClr val="FF6600"/>
                </a:solidFill>
              </a:rPr>
              <a:t>eV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051300" y="1363663"/>
            <a:ext cx="1749425" cy="1233487"/>
            <a:chOff x="2792" y="1012"/>
            <a:chExt cx="1102" cy="720"/>
          </a:xfrm>
        </p:grpSpPr>
        <p:sp>
          <p:nvSpPr>
            <p:cNvPr id="31789" name="Line 11"/>
            <p:cNvSpPr>
              <a:spLocks noChangeAspect="1" noChangeShapeType="1"/>
            </p:cNvSpPr>
            <p:nvPr/>
          </p:nvSpPr>
          <p:spPr bwMode="auto">
            <a:xfrm>
              <a:off x="2792" y="1012"/>
              <a:ext cx="0" cy="72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0" name="Text Box 12"/>
            <p:cNvSpPr txBox="1">
              <a:spLocks noChangeArrowheads="1"/>
            </p:cNvSpPr>
            <p:nvPr/>
          </p:nvSpPr>
          <p:spPr bwMode="auto">
            <a:xfrm>
              <a:off x="2889" y="1213"/>
              <a:ext cx="1005" cy="289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400" b="1" i="1">
                  <a:solidFill>
                    <a:srgbClr val="0000FF"/>
                  </a:solidFill>
                  <a:latin typeface="Arial Narrow" charset="0"/>
                </a:rPr>
                <a:t>Top-Down?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3175000" y="2525713"/>
            <a:ext cx="865188" cy="566737"/>
            <a:chOff x="2408" y="1687"/>
            <a:chExt cx="545" cy="357"/>
          </a:xfrm>
        </p:grpSpPr>
        <p:sp>
          <p:nvSpPr>
            <p:cNvPr id="31787" name="Text Box 14"/>
            <p:cNvSpPr txBox="1">
              <a:spLocks noChangeArrowheads="1"/>
            </p:cNvSpPr>
            <p:nvPr/>
          </p:nvSpPr>
          <p:spPr bwMode="auto">
            <a:xfrm>
              <a:off x="2408" y="1711"/>
              <a:ext cx="54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b="1" i="1">
                  <a:solidFill>
                    <a:srgbClr val="FF0000"/>
                  </a:solidFill>
                  <a:latin typeface="Arial Narrow" charset="0"/>
                </a:rPr>
                <a:t>GZK?</a:t>
              </a:r>
            </a:p>
          </p:txBody>
        </p:sp>
        <p:sp>
          <p:nvSpPr>
            <p:cNvPr id="31788" name="Line 15"/>
            <p:cNvSpPr>
              <a:spLocks noChangeAspect="1" noChangeShapeType="1"/>
            </p:cNvSpPr>
            <p:nvPr/>
          </p:nvSpPr>
          <p:spPr bwMode="auto">
            <a:xfrm>
              <a:off x="2426" y="1687"/>
              <a:ext cx="0" cy="35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2170113" y="3157538"/>
            <a:ext cx="3278187" cy="2070100"/>
            <a:chOff x="1543" y="1955"/>
            <a:chExt cx="1967" cy="1222"/>
          </a:xfrm>
        </p:grpSpPr>
        <p:sp>
          <p:nvSpPr>
            <p:cNvPr id="31785" name="Line 17"/>
            <p:cNvSpPr>
              <a:spLocks noChangeAspect="1" noChangeShapeType="1"/>
            </p:cNvSpPr>
            <p:nvPr/>
          </p:nvSpPr>
          <p:spPr bwMode="auto">
            <a:xfrm>
              <a:off x="1543" y="1955"/>
              <a:ext cx="0" cy="1222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stealth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6" name="Text Box 18"/>
            <p:cNvSpPr txBox="1">
              <a:spLocks noChangeArrowheads="1"/>
            </p:cNvSpPr>
            <p:nvPr/>
          </p:nvSpPr>
          <p:spPr bwMode="auto">
            <a:xfrm>
              <a:off x="1576" y="2590"/>
              <a:ext cx="1934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chemeClr val="bg2"/>
                  </a:solidFill>
                  <a:latin typeface="Arial Narrow" charset="0"/>
                </a:rPr>
                <a:t>Bent by Extra-Galactic B (~nG)</a:t>
              </a:r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3246438" y="4695825"/>
            <a:ext cx="758825" cy="533400"/>
            <a:chOff x="2189" y="2863"/>
            <a:chExt cx="455" cy="315"/>
          </a:xfrm>
        </p:grpSpPr>
        <p:sp>
          <p:nvSpPr>
            <p:cNvPr id="31783" name="Text Box 20"/>
            <p:cNvSpPr txBox="1">
              <a:spLocks noChangeArrowheads="1"/>
            </p:cNvSpPr>
            <p:nvPr/>
          </p:nvSpPr>
          <p:spPr bwMode="auto">
            <a:xfrm>
              <a:off x="2194" y="2914"/>
              <a:ext cx="450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i="1">
                  <a:solidFill>
                    <a:srgbClr val="FF0000"/>
                  </a:solidFill>
                  <a:latin typeface="Arial Narrow" charset="0"/>
                </a:rPr>
                <a:t>Ankle</a:t>
              </a:r>
            </a:p>
          </p:txBody>
        </p:sp>
        <p:sp>
          <p:nvSpPr>
            <p:cNvPr id="31784" name="Line 21"/>
            <p:cNvSpPr>
              <a:spLocks noChangeShapeType="1"/>
            </p:cNvSpPr>
            <p:nvPr/>
          </p:nvSpPr>
          <p:spPr bwMode="auto">
            <a:xfrm>
              <a:off x="2189" y="2863"/>
              <a:ext cx="0" cy="31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2638425" y="3016250"/>
            <a:ext cx="3448050" cy="1174750"/>
            <a:chOff x="1902" y="1996"/>
            <a:chExt cx="2173" cy="740"/>
          </a:xfrm>
        </p:grpSpPr>
        <p:sp>
          <p:nvSpPr>
            <p:cNvPr id="31781" name="Line 23"/>
            <p:cNvSpPr>
              <a:spLocks noChangeAspect="1" noChangeShapeType="1"/>
            </p:cNvSpPr>
            <p:nvPr/>
          </p:nvSpPr>
          <p:spPr bwMode="auto">
            <a:xfrm>
              <a:off x="3419" y="1996"/>
              <a:ext cx="0" cy="74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2" name="Text Box 24"/>
            <p:cNvSpPr txBox="1">
              <a:spLocks noChangeArrowheads="1"/>
            </p:cNvSpPr>
            <p:nvPr/>
          </p:nvSpPr>
          <p:spPr bwMode="auto">
            <a:xfrm>
              <a:off x="1902" y="2223"/>
              <a:ext cx="2173" cy="31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400" b="1">
                  <a:solidFill>
                    <a:srgbClr val="FF00FF"/>
                  </a:solidFill>
                  <a:latin typeface="Arial Narrow" charset="0"/>
                </a:rPr>
                <a:t>Charge Particle Astronomy</a:t>
              </a:r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1751013" y="4700588"/>
            <a:ext cx="3786187" cy="1993900"/>
            <a:chOff x="1291" y="2866"/>
            <a:chExt cx="2272" cy="1177"/>
          </a:xfrm>
        </p:grpSpPr>
        <p:sp>
          <p:nvSpPr>
            <p:cNvPr id="31778" name="Line 26"/>
            <p:cNvSpPr>
              <a:spLocks noChangeShapeType="1"/>
            </p:cNvSpPr>
            <p:nvPr/>
          </p:nvSpPr>
          <p:spPr bwMode="auto">
            <a:xfrm>
              <a:off x="1409" y="2866"/>
              <a:ext cx="2" cy="851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stealth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9" name="Text Box 27"/>
            <p:cNvSpPr txBox="1">
              <a:spLocks noChangeArrowheads="1"/>
            </p:cNvSpPr>
            <p:nvPr/>
          </p:nvSpPr>
          <p:spPr bwMode="auto">
            <a:xfrm>
              <a:off x="1412" y="3351"/>
              <a:ext cx="2151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chemeClr val="bg2"/>
                  </a:solidFill>
                  <a:latin typeface="Arial Narrow" charset="0"/>
                </a:rPr>
                <a:t>Trapped by Inner-Galactic B (~</a:t>
              </a:r>
              <a:r>
                <a:rPr lang="en-US" sz="2000" b="1">
                  <a:solidFill>
                    <a:schemeClr val="bg2"/>
                  </a:solidFill>
                  <a:latin typeface="Arial Narrow" charset="0"/>
                  <a:sym typeface="Symbol" charset="0"/>
                </a:rPr>
                <a:t></a:t>
              </a:r>
              <a:r>
                <a:rPr lang="en-US" sz="2000" b="1">
                  <a:solidFill>
                    <a:schemeClr val="bg2"/>
                  </a:solidFill>
                  <a:latin typeface="Arial Narrow" charset="0"/>
                </a:rPr>
                <a:t>G)</a:t>
              </a:r>
            </a:p>
          </p:txBody>
        </p:sp>
        <p:sp>
          <p:nvSpPr>
            <p:cNvPr id="31780" name="Text Box 28"/>
            <p:cNvSpPr txBox="1">
              <a:spLocks noChangeArrowheads="1"/>
            </p:cNvSpPr>
            <p:nvPr/>
          </p:nvSpPr>
          <p:spPr bwMode="auto">
            <a:xfrm>
              <a:off x="1291" y="3751"/>
              <a:ext cx="907" cy="29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400" b="1" i="1">
                  <a:latin typeface="Arial Narrow" charset="0"/>
                </a:rPr>
                <a:t>Bottom-Up</a:t>
              </a:r>
            </a:p>
          </p:txBody>
        </p:sp>
      </p:grp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6588125" y="1343025"/>
            <a:ext cx="2422525" cy="4067175"/>
            <a:chOff x="4473" y="956"/>
            <a:chExt cx="1526" cy="2515"/>
          </a:xfrm>
        </p:grpSpPr>
        <p:sp>
          <p:nvSpPr>
            <p:cNvPr id="31776" name="Line 30"/>
            <p:cNvSpPr>
              <a:spLocks noChangeShapeType="1"/>
            </p:cNvSpPr>
            <p:nvPr/>
          </p:nvSpPr>
          <p:spPr bwMode="auto">
            <a:xfrm>
              <a:off x="5219" y="956"/>
              <a:ext cx="21" cy="2515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7" name="Text Box 31"/>
            <p:cNvSpPr txBox="1">
              <a:spLocks noChangeArrowheads="1"/>
            </p:cNvSpPr>
            <p:nvPr/>
          </p:nvSpPr>
          <p:spPr bwMode="auto">
            <a:xfrm>
              <a:off x="4473" y="2258"/>
              <a:ext cx="1526" cy="314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rgbClr val="00CCFF"/>
              </a:solidFill>
              <a:miter lim="800000"/>
              <a:headEnd/>
              <a:tailEnd/>
            </a:ln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b="1" i="1">
                  <a:solidFill>
                    <a:srgbClr val="00CCFF"/>
                  </a:solidFill>
                  <a:latin typeface="Arial Narrow" charset="0"/>
                </a:rPr>
                <a:t>UHE Gamma Rays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5514975" y="1346200"/>
            <a:ext cx="2000250" cy="4064000"/>
            <a:chOff x="3714" y="944"/>
            <a:chExt cx="1259" cy="2929"/>
          </a:xfrm>
        </p:grpSpPr>
        <p:sp>
          <p:nvSpPr>
            <p:cNvPr id="31774" name="Line 33"/>
            <p:cNvSpPr>
              <a:spLocks noChangeShapeType="1"/>
            </p:cNvSpPr>
            <p:nvPr/>
          </p:nvSpPr>
          <p:spPr bwMode="auto">
            <a:xfrm>
              <a:off x="4285" y="944"/>
              <a:ext cx="15" cy="2929"/>
            </a:xfrm>
            <a:prstGeom prst="line">
              <a:avLst/>
            </a:prstGeom>
            <a:noFill/>
            <a:ln w="38100">
              <a:solidFill>
                <a:srgbClr val="00CC00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5" name="Text Box 34"/>
            <p:cNvSpPr txBox="1">
              <a:spLocks noChangeArrowheads="1"/>
            </p:cNvSpPr>
            <p:nvPr/>
          </p:nvSpPr>
          <p:spPr bwMode="auto">
            <a:xfrm>
              <a:off x="3714" y="1740"/>
              <a:ext cx="1259" cy="366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rgbClr val="00CC00"/>
              </a:solidFill>
              <a:miter lim="800000"/>
              <a:headEnd/>
              <a:tailEnd/>
            </a:ln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b="1" i="1">
                  <a:solidFill>
                    <a:srgbClr val="00CC00"/>
                  </a:solidFill>
                  <a:latin typeface="Arial Narrow" charset="0"/>
                </a:rPr>
                <a:t>UHE Neutrinos</a:t>
              </a: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4321175" y="2336800"/>
            <a:ext cx="976313" cy="598488"/>
            <a:chOff x="2962" y="1568"/>
            <a:chExt cx="615" cy="377"/>
          </a:xfrm>
        </p:grpSpPr>
        <p:sp>
          <p:nvSpPr>
            <p:cNvPr id="31772" name="AutoShape 36"/>
            <p:cNvSpPr>
              <a:spLocks noChangeArrowheads="1"/>
            </p:cNvSpPr>
            <p:nvPr/>
          </p:nvSpPr>
          <p:spPr bwMode="auto">
            <a:xfrm rot="2855754">
              <a:off x="3379" y="1641"/>
              <a:ext cx="271" cy="125"/>
            </a:xfrm>
            <a:prstGeom prst="rightArrow">
              <a:avLst>
                <a:gd name="adj1" fmla="val 50000"/>
                <a:gd name="adj2" fmla="val 54200"/>
              </a:avLst>
            </a:prstGeom>
            <a:noFill/>
            <a:ln w="50800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3" name="AutoShape 37"/>
            <p:cNvSpPr>
              <a:spLocks noChangeArrowheads="1"/>
            </p:cNvSpPr>
            <p:nvPr/>
          </p:nvSpPr>
          <p:spPr bwMode="auto">
            <a:xfrm>
              <a:off x="2962" y="1816"/>
              <a:ext cx="468" cy="129"/>
            </a:xfrm>
            <a:prstGeom prst="rightArrow">
              <a:avLst>
                <a:gd name="adj1" fmla="val 50000"/>
                <a:gd name="adj2" fmla="val 90698"/>
              </a:avLst>
            </a:prstGeom>
            <a:noFill/>
            <a:ln w="50800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2352675" y="1665288"/>
            <a:ext cx="2271713" cy="2025650"/>
            <a:chOff x="1652" y="1145"/>
            <a:chExt cx="1431" cy="1276"/>
          </a:xfrm>
        </p:grpSpPr>
        <p:sp>
          <p:nvSpPr>
            <p:cNvPr id="31769" name="Line 39"/>
            <p:cNvSpPr>
              <a:spLocks noChangeAspect="1" noChangeShapeType="1"/>
            </p:cNvSpPr>
            <p:nvPr/>
          </p:nvSpPr>
          <p:spPr bwMode="auto">
            <a:xfrm>
              <a:off x="1680" y="1390"/>
              <a:ext cx="0" cy="1031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stealth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0" name="Text Box 40"/>
            <p:cNvSpPr txBox="1">
              <a:spLocks noChangeArrowheads="1"/>
            </p:cNvSpPr>
            <p:nvPr/>
          </p:nvSpPr>
          <p:spPr bwMode="auto">
            <a:xfrm>
              <a:off x="1692" y="1987"/>
              <a:ext cx="139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000" b="1">
                  <a:solidFill>
                    <a:schemeClr val="bg2"/>
                  </a:solidFill>
                  <a:latin typeface="Arial Narrow" charset="0"/>
                </a:rPr>
                <a:t>Straight Trajectories</a:t>
              </a:r>
            </a:p>
          </p:txBody>
        </p:sp>
        <p:sp>
          <p:nvSpPr>
            <p:cNvPr id="31771" name="Text Box 41"/>
            <p:cNvSpPr txBox="1">
              <a:spLocks noChangeArrowheads="1"/>
            </p:cNvSpPr>
            <p:nvPr/>
          </p:nvSpPr>
          <p:spPr bwMode="auto">
            <a:xfrm>
              <a:off x="1652" y="1145"/>
              <a:ext cx="234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600" b="1">
                  <a:solidFill>
                    <a:schemeClr val="bg2"/>
                  </a:solidFill>
                  <a:latin typeface="Tahoma" charset="0"/>
                </a:rPr>
                <a:t>?</a:t>
              </a:r>
            </a:p>
          </p:txBody>
        </p:sp>
      </p:grpSp>
      <p:sp>
        <p:nvSpPr>
          <p:cNvPr id="31765" name="Rectangle 4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6623" tIns="48312" rIns="96623" bIns="48312"/>
          <a:lstStyle/>
          <a:p>
            <a:pPr defTabSz="914400" eaLnBrk="1" hangingPunct="1"/>
            <a:r>
              <a:rPr lang="en-US">
                <a:latin typeface="Tahoma" charset="0"/>
              </a:rPr>
              <a:t>Rich Physics and Astronomy</a:t>
            </a:r>
          </a:p>
        </p:txBody>
      </p:sp>
      <p:sp>
        <p:nvSpPr>
          <p:cNvPr id="31766" name="Line 43"/>
          <p:cNvSpPr>
            <a:spLocks noChangeShapeType="1"/>
          </p:cNvSpPr>
          <p:nvPr/>
        </p:nvSpPr>
        <p:spPr bwMode="auto">
          <a:xfrm flipH="1">
            <a:off x="1447800" y="914400"/>
            <a:ext cx="1588" cy="594360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7" name="Slide Number Placeholder 4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EB03361-7A2F-5E4B-9945-B4C3A83485A6}" type="slidenum">
              <a:rPr lang="en-US" sz="1500">
                <a:solidFill>
                  <a:srgbClr val="0000FF"/>
                </a:solidFill>
              </a:rPr>
              <a:pPr eaLnBrk="1" hangingPunct="1"/>
              <a:t>20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1768" name="Footer Placeholder 4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752600"/>
            <a:ext cx="6858000" cy="1371600"/>
          </a:xfrm>
          <a:solidFill>
            <a:srgbClr val="FFFF99"/>
          </a:solidFill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Past and Ongoing Experiments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3962400"/>
            <a:ext cx="6629400" cy="2209800"/>
          </a:xfrm>
          <a:noFill/>
        </p:spPr>
        <p:txBody>
          <a:bodyPr/>
          <a:lstStyle/>
          <a:p>
            <a:pPr marL="342900" indent="-342900" defTabSz="914400" eaLnBrk="1" hangingPunct="1">
              <a:lnSpc>
                <a:spcPct val="80000"/>
              </a:lnSpc>
            </a:pPr>
            <a:r>
              <a:rPr lang="en-US" sz="3800">
                <a:latin typeface="Arial Narrow" charset="0"/>
              </a:rPr>
              <a:t>AGASA</a:t>
            </a:r>
            <a:endParaRPr lang="en-US" sz="3800" i="1">
              <a:latin typeface="Arial Narrow" charset="0"/>
            </a:endParaRPr>
          </a:p>
          <a:p>
            <a:pPr marL="342900" indent="-342900" defTabSz="914400" eaLnBrk="1" hangingPunct="1">
              <a:lnSpc>
                <a:spcPct val="80000"/>
              </a:lnSpc>
            </a:pPr>
            <a:r>
              <a:rPr lang="en-US" sz="3800">
                <a:solidFill>
                  <a:schemeClr val="accent1"/>
                </a:solidFill>
                <a:latin typeface="Arial Narrow" charset="0"/>
              </a:rPr>
              <a:t>HiRes</a:t>
            </a:r>
          </a:p>
          <a:p>
            <a:pPr marL="342900" indent="-342900" defTabSz="914400" eaLnBrk="1" hangingPunct="1">
              <a:lnSpc>
                <a:spcPct val="80000"/>
              </a:lnSpc>
            </a:pPr>
            <a:r>
              <a:rPr lang="en-US" sz="3800">
                <a:solidFill>
                  <a:srgbClr val="FF3300"/>
                </a:solidFill>
                <a:latin typeface="Arial Narrow" charset="0"/>
              </a:rPr>
              <a:t>Pierre-Auger</a:t>
            </a:r>
          </a:p>
          <a:p>
            <a:pPr marL="742950" lvl="1" indent="-285750" defTabSz="914400" eaLnBrk="1" hangingPunct="1">
              <a:lnSpc>
                <a:spcPct val="80000"/>
              </a:lnSpc>
              <a:buFont typeface="Wingdings" charset="0"/>
              <a:buNone/>
            </a:pPr>
            <a:endParaRPr lang="en-US" sz="3000">
              <a:latin typeface="Arial Narrow" charset="0"/>
            </a:endParaRPr>
          </a:p>
        </p:txBody>
      </p:sp>
      <p:sp>
        <p:nvSpPr>
          <p:cNvPr id="3277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BB5785-0A0A-0B44-BE5F-A4B9973F79F7}" type="slidenum">
              <a:rPr lang="en-US" sz="1500">
                <a:solidFill>
                  <a:srgbClr val="0000FF"/>
                </a:solidFill>
              </a:rPr>
              <a:pPr eaLnBrk="1" hangingPunct="1"/>
              <a:t>21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2774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pic>
        <p:nvPicPr>
          <p:cNvPr id="33795" name="Picture 2" descr="shower_sim_18_c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0000">
            <a:off x="963613" y="1782763"/>
            <a:ext cx="2282825" cy="449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3"/>
          <p:cNvSpPr>
            <a:spLocks noChangeArrowheads="1"/>
          </p:cNvSpPr>
          <p:nvPr>
            <p:ph type="ctrTitle"/>
          </p:nvPr>
        </p:nvSpPr>
        <p:spPr>
          <a:xfrm>
            <a:off x="320675" y="47625"/>
            <a:ext cx="8977313" cy="652463"/>
          </a:xfrm>
          <a:noFill/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Detection Technique</a:t>
            </a:r>
          </a:p>
        </p:txBody>
      </p:sp>
      <p:sp>
        <p:nvSpPr>
          <p:cNvPr id="33797" name="Line 4"/>
          <p:cNvSpPr>
            <a:spLocks noChangeShapeType="1"/>
          </p:cNvSpPr>
          <p:nvPr/>
        </p:nvSpPr>
        <p:spPr bwMode="auto">
          <a:xfrm>
            <a:off x="271463" y="6446838"/>
            <a:ext cx="8961437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Text Box 12"/>
          <p:cNvSpPr txBox="1">
            <a:spLocks noChangeArrowheads="1"/>
          </p:cNvSpPr>
          <p:nvPr/>
        </p:nvSpPr>
        <p:spPr bwMode="auto">
          <a:xfrm>
            <a:off x="2971800" y="3978275"/>
            <a:ext cx="465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</a:rPr>
              <a:t>e</a:t>
            </a:r>
            <a:r>
              <a:rPr lang="en-US" sz="2400" b="1" baseline="30000">
                <a:solidFill>
                  <a:srgbClr val="FF0000"/>
                </a:solidFill>
                <a:sym typeface="Symbol" charset="0"/>
              </a:rPr>
              <a:t></a:t>
            </a:r>
          </a:p>
        </p:txBody>
      </p:sp>
      <p:sp>
        <p:nvSpPr>
          <p:cNvPr id="33799" name="Text Box 13"/>
          <p:cNvSpPr txBox="1">
            <a:spLocks noChangeArrowheads="1"/>
          </p:cNvSpPr>
          <p:nvPr/>
        </p:nvSpPr>
        <p:spPr bwMode="auto">
          <a:xfrm>
            <a:off x="3246438" y="4754563"/>
            <a:ext cx="471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6600FF"/>
                </a:solidFill>
                <a:sym typeface="Symbol" charset="0"/>
              </a:rPr>
              <a:t></a:t>
            </a:r>
            <a:r>
              <a:rPr lang="en-US" sz="2400" b="1" baseline="30000">
                <a:solidFill>
                  <a:srgbClr val="6600FF"/>
                </a:solidFill>
                <a:sym typeface="Symbol" charset="0"/>
              </a:rPr>
              <a:t></a:t>
            </a: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4719638" y="3657600"/>
            <a:ext cx="4789487" cy="2789238"/>
            <a:chOff x="2973" y="2304"/>
            <a:chExt cx="3017" cy="1757"/>
          </a:xfrm>
        </p:grpSpPr>
        <p:grpSp>
          <p:nvGrpSpPr>
            <p:cNvPr id="33821" name="Group 5"/>
            <p:cNvGrpSpPr>
              <a:grpSpLocks/>
            </p:cNvGrpSpPr>
            <p:nvPr/>
          </p:nvGrpSpPr>
          <p:grpSpPr bwMode="auto">
            <a:xfrm>
              <a:off x="4606" y="2563"/>
              <a:ext cx="1384" cy="1498"/>
              <a:chOff x="4606" y="2563"/>
              <a:chExt cx="1384" cy="1498"/>
            </a:xfrm>
          </p:grpSpPr>
          <p:sp>
            <p:nvSpPr>
              <p:cNvPr id="33827" name="Rectangle 6"/>
              <p:cNvSpPr>
                <a:spLocks noChangeArrowheads="1"/>
              </p:cNvSpPr>
              <p:nvPr/>
            </p:nvSpPr>
            <p:spPr bwMode="auto">
              <a:xfrm rot="1374055">
                <a:off x="4759" y="3101"/>
                <a:ext cx="140" cy="26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5111" name="AutoShape 7"/>
              <p:cNvSpPr>
                <a:spLocks noChangeArrowheads="1"/>
              </p:cNvSpPr>
              <p:nvPr/>
            </p:nvSpPr>
            <p:spPr bwMode="auto">
              <a:xfrm>
                <a:off x="5270" y="3416"/>
                <a:ext cx="375" cy="645"/>
              </a:xfrm>
              <a:prstGeom prst="triangle">
                <a:avLst>
                  <a:gd name="adj" fmla="val 50000"/>
                </a:avLst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sy="-50000" kx="2453608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9" name="AutoShape 8"/>
              <p:cNvSpPr>
                <a:spLocks noChangeArrowheads="1"/>
              </p:cNvSpPr>
              <p:nvPr/>
            </p:nvSpPr>
            <p:spPr bwMode="auto">
              <a:xfrm rot="-9502855">
                <a:off x="5265" y="3039"/>
                <a:ext cx="193" cy="794"/>
              </a:xfrm>
              <a:prstGeom prst="moon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30" name="Line 9"/>
              <p:cNvSpPr>
                <a:spLocks noChangeShapeType="1"/>
              </p:cNvSpPr>
              <p:nvPr/>
            </p:nvSpPr>
            <p:spPr bwMode="auto">
              <a:xfrm>
                <a:off x="4844" y="3381"/>
                <a:ext cx="267" cy="3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3831" name="Line 10"/>
              <p:cNvSpPr>
                <a:spLocks noChangeShapeType="1"/>
              </p:cNvSpPr>
              <p:nvPr/>
            </p:nvSpPr>
            <p:spPr bwMode="auto">
              <a:xfrm flipV="1">
                <a:off x="4951" y="3039"/>
                <a:ext cx="487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095115" name="Text Box 11"/>
              <p:cNvSpPr txBox="1">
                <a:spLocks noChangeArrowheads="1"/>
              </p:cNvSpPr>
              <p:nvPr/>
            </p:nvSpPr>
            <p:spPr bwMode="auto">
              <a:xfrm>
                <a:off x="4606" y="2563"/>
                <a:ext cx="1384" cy="4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6573" tIns="48286" rIns="96573" bIns="48286">
                <a:spAutoFit/>
              </a:bodyPr>
              <a:lstStyle>
                <a:lvl1pPr defTabSz="966788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defTabSz="966788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966788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966788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966788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defTabSz="9667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defTabSz="9667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defTabSz="9667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defTabSz="9667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kumimoji="1" lang="en-US" altLang="ja-JP" sz="1900" b="1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cs typeface="ＭＳ Ｐゴシック" charset="0"/>
                  </a:rPr>
                  <a:t>Fluorescence Detector (FD)</a:t>
                </a:r>
              </a:p>
            </p:txBody>
          </p:sp>
        </p:grpSp>
        <p:grpSp>
          <p:nvGrpSpPr>
            <p:cNvPr id="33822" name="Group 14"/>
            <p:cNvGrpSpPr>
              <a:grpSpLocks/>
            </p:cNvGrpSpPr>
            <p:nvPr/>
          </p:nvGrpSpPr>
          <p:grpSpPr bwMode="auto">
            <a:xfrm>
              <a:off x="2973" y="2304"/>
              <a:ext cx="1433" cy="1163"/>
              <a:chOff x="2973" y="2304"/>
              <a:chExt cx="1433" cy="1163"/>
            </a:xfrm>
          </p:grpSpPr>
          <p:sp>
            <p:nvSpPr>
              <p:cNvPr id="33823" name="Line 15"/>
              <p:cNvSpPr>
                <a:spLocks noChangeShapeType="1"/>
              </p:cNvSpPr>
              <p:nvPr/>
            </p:nvSpPr>
            <p:spPr bwMode="auto">
              <a:xfrm rot="-679737">
                <a:off x="3129" y="2304"/>
                <a:ext cx="1277" cy="728"/>
              </a:xfrm>
              <a:prstGeom prst="line">
                <a:avLst/>
              </a:prstGeom>
              <a:noFill/>
              <a:ln w="38100">
                <a:solidFill>
                  <a:srgbClr val="CC99FF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3824" name="Line 16"/>
              <p:cNvSpPr>
                <a:spLocks noChangeShapeType="1"/>
              </p:cNvSpPr>
              <p:nvPr/>
            </p:nvSpPr>
            <p:spPr bwMode="auto">
              <a:xfrm rot="-679737">
                <a:off x="3077" y="2449"/>
                <a:ext cx="1277" cy="728"/>
              </a:xfrm>
              <a:prstGeom prst="line">
                <a:avLst/>
              </a:prstGeom>
              <a:noFill/>
              <a:ln w="38100">
                <a:solidFill>
                  <a:srgbClr val="CC99FF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3825" name="Line 17"/>
              <p:cNvSpPr>
                <a:spLocks noChangeShapeType="1"/>
              </p:cNvSpPr>
              <p:nvPr/>
            </p:nvSpPr>
            <p:spPr bwMode="auto">
              <a:xfrm rot="-679737">
                <a:off x="3025" y="2594"/>
                <a:ext cx="1277" cy="728"/>
              </a:xfrm>
              <a:prstGeom prst="line">
                <a:avLst/>
              </a:prstGeom>
              <a:noFill/>
              <a:ln w="38100">
                <a:solidFill>
                  <a:srgbClr val="CC99FF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3826" name="Line 18"/>
              <p:cNvSpPr>
                <a:spLocks noChangeShapeType="1"/>
              </p:cNvSpPr>
              <p:nvPr/>
            </p:nvSpPr>
            <p:spPr bwMode="auto">
              <a:xfrm rot="-679737">
                <a:off x="2973" y="2739"/>
                <a:ext cx="1277" cy="728"/>
              </a:xfrm>
              <a:prstGeom prst="line">
                <a:avLst/>
              </a:prstGeom>
              <a:noFill/>
              <a:ln w="38100">
                <a:solidFill>
                  <a:srgbClr val="CC99FF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33801" name="Line 19"/>
          <p:cNvSpPr>
            <a:spLocks noChangeAspect="1" noChangeShapeType="1"/>
          </p:cNvSpPr>
          <p:nvPr/>
        </p:nvSpPr>
        <p:spPr bwMode="auto">
          <a:xfrm rot="5400000" flipV="1">
            <a:off x="-1770856" y="4034631"/>
            <a:ext cx="4160838" cy="22225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2" name="Text Box 20"/>
          <p:cNvSpPr txBox="1">
            <a:spLocks noChangeArrowheads="1"/>
          </p:cNvSpPr>
          <p:nvPr/>
        </p:nvSpPr>
        <p:spPr bwMode="auto">
          <a:xfrm>
            <a:off x="0" y="3749675"/>
            <a:ext cx="9144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7" tIns="45649" rIns="91297" bIns="4564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 b="1">
                <a:solidFill>
                  <a:srgbClr val="FF9900"/>
                </a:solidFill>
              </a:rPr>
              <a:t>10km</a:t>
            </a:r>
          </a:p>
        </p:txBody>
      </p:sp>
      <p:sp>
        <p:nvSpPr>
          <p:cNvPr id="33803" name="Text Box 21"/>
          <p:cNvSpPr txBox="1">
            <a:spLocks noChangeArrowheads="1"/>
          </p:cNvSpPr>
          <p:nvPr/>
        </p:nvSpPr>
        <p:spPr bwMode="auto">
          <a:xfrm>
            <a:off x="274638" y="4206875"/>
            <a:ext cx="9239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900" b="1">
                <a:solidFill>
                  <a:srgbClr val="FF00FF"/>
                </a:solidFill>
              </a:rPr>
              <a:t>~ 27X</a:t>
            </a:r>
            <a:r>
              <a:rPr lang="en-US" sz="1900" b="1" baseline="-25000">
                <a:solidFill>
                  <a:srgbClr val="FF00FF"/>
                </a:solidFill>
              </a:rPr>
              <a:t>o</a:t>
            </a:r>
          </a:p>
          <a:p>
            <a:pPr algn="l" eaLnBrk="1" hangingPunct="1"/>
            <a:r>
              <a:rPr lang="en-US" sz="1900" b="1">
                <a:solidFill>
                  <a:srgbClr val="FF00FF"/>
                </a:solidFill>
              </a:rPr>
              <a:t>~ 11</a:t>
            </a:r>
            <a:r>
              <a:rPr lang="en-US" sz="2000" b="1">
                <a:solidFill>
                  <a:srgbClr val="FF00FF"/>
                </a:solidFill>
                <a:sym typeface="Symbol" charset="0"/>
              </a:rPr>
              <a:t></a:t>
            </a:r>
            <a:r>
              <a:rPr lang="en-US" sz="1900" b="1" baseline="-25000">
                <a:solidFill>
                  <a:srgbClr val="FF00FF"/>
                </a:solidFill>
                <a:sym typeface="Symbol" charset="0"/>
              </a:rPr>
              <a:t>I</a:t>
            </a:r>
          </a:p>
        </p:txBody>
      </p:sp>
      <p:sp>
        <p:nvSpPr>
          <p:cNvPr id="33804" name="Text Box 22"/>
          <p:cNvSpPr txBox="1">
            <a:spLocks noChangeArrowheads="1"/>
          </p:cNvSpPr>
          <p:nvPr/>
        </p:nvSpPr>
        <p:spPr bwMode="auto">
          <a:xfrm>
            <a:off x="1143000" y="1066800"/>
            <a:ext cx="38401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 b="1">
                <a:solidFill>
                  <a:srgbClr val="00CC00"/>
                </a:solidFill>
              </a:rPr>
              <a:t>MC Simulation of 10 EeV (10</a:t>
            </a:r>
            <a:r>
              <a:rPr lang="en-US" sz="2000" b="1" baseline="30000">
                <a:solidFill>
                  <a:srgbClr val="00CC00"/>
                </a:solidFill>
              </a:rPr>
              <a:t>19</a:t>
            </a:r>
            <a:r>
              <a:rPr lang="en-US" sz="2000" b="1">
                <a:solidFill>
                  <a:srgbClr val="00CC00"/>
                </a:solidFill>
              </a:rPr>
              <a:t>eV) Proton Shower</a:t>
            </a: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677863" y="5518150"/>
            <a:ext cx="3938587" cy="1373188"/>
            <a:chOff x="427" y="3476"/>
            <a:chExt cx="2482" cy="865"/>
          </a:xfrm>
        </p:grpSpPr>
        <p:sp>
          <p:nvSpPr>
            <p:cNvPr id="33810" name="Rectangle 24"/>
            <p:cNvSpPr>
              <a:spLocks noChangeArrowheads="1"/>
            </p:cNvSpPr>
            <p:nvPr/>
          </p:nvSpPr>
          <p:spPr bwMode="auto">
            <a:xfrm>
              <a:off x="800" y="3946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1" name="Rectangle 25"/>
            <p:cNvSpPr>
              <a:spLocks noChangeArrowheads="1"/>
            </p:cNvSpPr>
            <p:nvPr/>
          </p:nvSpPr>
          <p:spPr bwMode="auto">
            <a:xfrm>
              <a:off x="1232" y="3946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2" name="Rectangle 26"/>
            <p:cNvSpPr>
              <a:spLocks noChangeArrowheads="1"/>
            </p:cNvSpPr>
            <p:nvPr/>
          </p:nvSpPr>
          <p:spPr bwMode="auto">
            <a:xfrm>
              <a:off x="1664" y="3946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3" name="Rectangle 27"/>
            <p:cNvSpPr>
              <a:spLocks noChangeArrowheads="1"/>
            </p:cNvSpPr>
            <p:nvPr/>
          </p:nvSpPr>
          <p:spPr bwMode="auto">
            <a:xfrm>
              <a:off x="2096" y="3946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4" name="Rectangle 28"/>
            <p:cNvSpPr>
              <a:spLocks noChangeArrowheads="1"/>
            </p:cNvSpPr>
            <p:nvPr/>
          </p:nvSpPr>
          <p:spPr bwMode="auto">
            <a:xfrm>
              <a:off x="1923" y="3715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5" name="Rectangle 29"/>
            <p:cNvSpPr>
              <a:spLocks noChangeArrowheads="1"/>
            </p:cNvSpPr>
            <p:nvPr/>
          </p:nvSpPr>
          <p:spPr bwMode="auto">
            <a:xfrm>
              <a:off x="2355" y="3715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6" name="Rectangle 30"/>
            <p:cNvSpPr>
              <a:spLocks noChangeArrowheads="1"/>
            </p:cNvSpPr>
            <p:nvPr/>
          </p:nvSpPr>
          <p:spPr bwMode="auto">
            <a:xfrm>
              <a:off x="2182" y="3484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7" name="Rectangle 31"/>
            <p:cNvSpPr>
              <a:spLocks noChangeArrowheads="1"/>
            </p:cNvSpPr>
            <p:nvPr/>
          </p:nvSpPr>
          <p:spPr bwMode="auto">
            <a:xfrm>
              <a:off x="2678" y="3476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8" name="Text Box 32"/>
            <p:cNvSpPr txBox="1">
              <a:spLocks noChangeArrowheads="1"/>
            </p:cNvSpPr>
            <p:nvPr/>
          </p:nvSpPr>
          <p:spPr bwMode="auto">
            <a:xfrm>
              <a:off x="923" y="4091"/>
              <a:ext cx="176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359" tIns="45679" rIns="91359" bIns="45679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3333FF"/>
                  </a:solidFill>
                </a:rPr>
                <a:t>Shower Detector (SD)</a:t>
              </a:r>
            </a:p>
          </p:txBody>
        </p:sp>
        <p:sp>
          <p:nvSpPr>
            <p:cNvPr id="33819" name="Rectangle 33"/>
            <p:cNvSpPr>
              <a:spLocks noChangeArrowheads="1"/>
            </p:cNvSpPr>
            <p:nvPr/>
          </p:nvSpPr>
          <p:spPr bwMode="auto">
            <a:xfrm>
              <a:off x="427" y="3943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0" name="Rectangle 34"/>
            <p:cNvSpPr>
              <a:spLocks noChangeArrowheads="1"/>
            </p:cNvSpPr>
            <p:nvPr/>
          </p:nvSpPr>
          <p:spPr bwMode="auto">
            <a:xfrm>
              <a:off x="675" y="3715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95140" name="Text Box 36"/>
          <p:cNvSpPr txBox="1">
            <a:spLocks noChangeArrowheads="1"/>
          </p:cNvSpPr>
          <p:nvPr/>
        </p:nvSpPr>
        <p:spPr bwMode="auto">
          <a:xfrm>
            <a:off x="4267200" y="5867400"/>
            <a:ext cx="1127125" cy="4953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00FF"/>
                </a:solidFill>
                <a:latin typeface="Arial Narrow" charset="0"/>
              </a:rPr>
              <a:t>AGASA</a:t>
            </a:r>
          </a:p>
        </p:txBody>
      </p:sp>
      <p:sp>
        <p:nvSpPr>
          <p:cNvPr id="2095142" name="Text Box 38"/>
          <p:cNvSpPr txBox="1">
            <a:spLocks noChangeArrowheads="1"/>
          </p:cNvSpPr>
          <p:nvPr/>
        </p:nvSpPr>
        <p:spPr bwMode="auto">
          <a:xfrm>
            <a:off x="7488238" y="3429000"/>
            <a:ext cx="933450" cy="4953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chemeClr val="accent1"/>
                </a:solidFill>
                <a:latin typeface="Arial Narrow" charset="0"/>
              </a:rPr>
              <a:t>HiRes</a:t>
            </a:r>
          </a:p>
        </p:txBody>
      </p:sp>
      <p:sp>
        <p:nvSpPr>
          <p:cNvPr id="33808" name="Slide Number Placeholder 4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CE0632-E133-F848-872A-EE99C7CDF4C1}" type="slidenum">
              <a:rPr lang="en-US" sz="1500">
                <a:solidFill>
                  <a:srgbClr val="0000FF"/>
                </a:solidFill>
              </a:rPr>
              <a:pPr eaLnBrk="1" hangingPunct="1"/>
              <a:t>22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3809" name="Footer Placeholder 4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9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09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09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5140" grpId="0" animBg="1"/>
      <p:bldP spid="2095140" grpId="1" animBg="1"/>
      <p:bldP spid="20951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ja-JP" sz="4400">
                <a:latin typeface="Tahoma" charset="0"/>
                <a:cs typeface="ＭＳ Ｐゴシック" charset="0"/>
              </a:rPr>
              <a:t>A</a:t>
            </a:r>
            <a:r>
              <a:rPr lang="en-US" altLang="ja-JP" sz="2800">
                <a:latin typeface="Tahoma" charset="0"/>
                <a:cs typeface="ＭＳ Ｐゴシック" charset="0"/>
              </a:rPr>
              <a:t>keno </a:t>
            </a:r>
            <a:r>
              <a:rPr lang="en-US" altLang="ja-JP" sz="4400">
                <a:latin typeface="Tahoma" charset="0"/>
                <a:cs typeface="ＭＳ Ｐゴシック" charset="0"/>
              </a:rPr>
              <a:t>G</a:t>
            </a:r>
            <a:r>
              <a:rPr lang="en-US" altLang="ja-JP" sz="2800">
                <a:latin typeface="Tahoma" charset="0"/>
                <a:cs typeface="ＭＳ Ｐゴシック" charset="0"/>
              </a:rPr>
              <a:t>iant </a:t>
            </a:r>
            <a:r>
              <a:rPr lang="en-US" altLang="ja-JP" sz="4400">
                <a:latin typeface="Tahoma" charset="0"/>
                <a:cs typeface="ＭＳ Ｐゴシック" charset="0"/>
              </a:rPr>
              <a:t>A</a:t>
            </a:r>
            <a:r>
              <a:rPr lang="en-US" altLang="ja-JP" sz="2800">
                <a:latin typeface="Tahoma" charset="0"/>
                <a:cs typeface="ＭＳ Ｐゴシック" charset="0"/>
              </a:rPr>
              <a:t>ir </a:t>
            </a:r>
            <a:r>
              <a:rPr lang="en-US" altLang="ja-JP" sz="4400">
                <a:latin typeface="Tahoma" charset="0"/>
                <a:cs typeface="ＭＳ Ｐゴシック" charset="0"/>
              </a:rPr>
              <a:t>S</a:t>
            </a:r>
            <a:r>
              <a:rPr lang="en-US" altLang="ja-JP" sz="2800">
                <a:latin typeface="Tahoma" charset="0"/>
                <a:cs typeface="ＭＳ Ｐゴシック" charset="0"/>
              </a:rPr>
              <a:t>hower </a:t>
            </a:r>
            <a:r>
              <a:rPr lang="en-US" altLang="ja-JP" sz="4400">
                <a:latin typeface="Tahoma" charset="0"/>
                <a:cs typeface="ＭＳ Ｐゴシック" charset="0"/>
              </a:rPr>
              <a:t>A</a:t>
            </a:r>
            <a:r>
              <a:rPr lang="en-US" altLang="ja-JP" sz="2800">
                <a:latin typeface="Tahoma" charset="0"/>
                <a:cs typeface="ＭＳ Ｐゴシック" charset="0"/>
              </a:rPr>
              <a:t>rray</a:t>
            </a:r>
          </a:p>
        </p:txBody>
      </p:sp>
      <p:pic>
        <p:nvPicPr>
          <p:cNvPr id="34820" name="Picture 3" descr="AB21_scinti_02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0"/>
            <a:ext cx="434657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 descr="agasa_map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2" t="9048" r="27437" b="14806"/>
          <a:stretch>
            <a:fillRect/>
          </a:stretch>
        </p:blipFill>
        <p:spPr>
          <a:xfrm>
            <a:off x="5029200" y="838200"/>
            <a:ext cx="4452938" cy="5957888"/>
          </a:xfrm>
          <a:noFill/>
        </p:spPr>
      </p:pic>
      <p:grpSp>
        <p:nvGrpSpPr>
          <p:cNvPr id="34822" name="Group 7"/>
          <p:cNvGrpSpPr>
            <a:grpSpLocks/>
          </p:cNvGrpSpPr>
          <p:nvPr/>
        </p:nvGrpSpPr>
        <p:grpSpPr bwMode="auto">
          <a:xfrm>
            <a:off x="5249863" y="6216650"/>
            <a:ext cx="1555750" cy="336550"/>
            <a:chOff x="521" y="4008"/>
            <a:chExt cx="1104" cy="312"/>
          </a:xfrm>
        </p:grpSpPr>
        <p:sp>
          <p:nvSpPr>
            <p:cNvPr id="34828" name="Rectangle 8"/>
            <p:cNvSpPr>
              <a:spLocks noChangeArrowheads="1"/>
            </p:cNvSpPr>
            <p:nvPr/>
          </p:nvSpPr>
          <p:spPr bwMode="auto">
            <a:xfrm>
              <a:off x="521" y="4008"/>
              <a:ext cx="1104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 anchor="ctr"/>
            <a:lstStyle/>
            <a:p>
              <a:pPr defTabSz="966788"/>
              <a:endParaRPr kumimoji="1" lang="en-US" sz="2500"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34829" name="Line 9"/>
            <p:cNvSpPr>
              <a:spLocks noChangeShapeType="1"/>
            </p:cNvSpPr>
            <p:nvPr/>
          </p:nvSpPr>
          <p:spPr bwMode="auto">
            <a:xfrm>
              <a:off x="612" y="4156"/>
              <a:ext cx="907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4830" name="Line 10"/>
            <p:cNvSpPr>
              <a:spLocks noChangeShapeType="1"/>
            </p:cNvSpPr>
            <p:nvPr/>
          </p:nvSpPr>
          <p:spPr bwMode="auto">
            <a:xfrm>
              <a:off x="612" y="4065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4831" name="Line 11"/>
            <p:cNvSpPr>
              <a:spLocks noChangeShapeType="1"/>
            </p:cNvSpPr>
            <p:nvPr/>
          </p:nvSpPr>
          <p:spPr bwMode="auto">
            <a:xfrm>
              <a:off x="839" y="4065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4832" name="Line 12"/>
            <p:cNvSpPr>
              <a:spLocks noChangeShapeType="1"/>
            </p:cNvSpPr>
            <p:nvPr/>
          </p:nvSpPr>
          <p:spPr bwMode="auto">
            <a:xfrm>
              <a:off x="1066" y="4065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4833" name="Line 13"/>
            <p:cNvSpPr>
              <a:spLocks noChangeShapeType="1"/>
            </p:cNvSpPr>
            <p:nvPr/>
          </p:nvSpPr>
          <p:spPr bwMode="auto">
            <a:xfrm>
              <a:off x="1292" y="4065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4834" name="Line 14"/>
            <p:cNvSpPr>
              <a:spLocks noChangeShapeType="1"/>
            </p:cNvSpPr>
            <p:nvPr/>
          </p:nvSpPr>
          <p:spPr bwMode="auto">
            <a:xfrm>
              <a:off x="1519" y="4065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4823" name="Text Box 15"/>
          <p:cNvSpPr txBox="1">
            <a:spLocks noChangeArrowheads="1"/>
          </p:cNvSpPr>
          <p:nvPr/>
        </p:nvSpPr>
        <p:spPr bwMode="auto">
          <a:xfrm>
            <a:off x="5180013" y="6411913"/>
            <a:ext cx="190658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kumimoji="1" lang="en-US" altLang="ja-JP" sz="2100" b="1">
                <a:latin typeface="Arial Narrow" charset="0"/>
                <a:cs typeface="ＭＳ Ｐゴシック" charset="0"/>
              </a:rPr>
              <a:t>0                  4km</a:t>
            </a:r>
          </a:p>
        </p:txBody>
      </p:sp>
      <p:sp>
        <p:nvSpPr>
          <p:cNvPr id="34824" name="Rectangle 19"/>
          <p:cNvSpPr>
            <a:spLocks noChangeArrowheads="1"/>
          </p:cNvSpPr>
          <p:nvPr/>
        </p:nvSpPr>
        <p:spPr bwMode="auto">
          <a:xfrm>
            <a:off x="228600" y="838200"/>
            <a:ext cx="4495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42" tIns="46982" rIns="95642" bIns="46982"/>
          <a:lstStyle/>
          <a:p>
            <a:pPr marL="300038" indent="-300038" algn="l" defTabSz="966788">
              <a:spcBef>
                <a:spcPct val="10000"/>
              </a:spcBef>
              <a:buFontTx/>
              <a:buChar char="•"/>
            </a:pPr>
            <a:r>
              <a:rPr lang="en-US" altLang="ja-JP" sz="3200" b="1">
                <a:solidFill>
                  <a:srgbClr val="0000FF"/>
                </a:solidFill>
                <a:latin typeface="Arial Narrow" charset="0"/>
                <a:cs typeface="ＭＳ Ｐゴシック" charset="0"/>
              </a:rPr>
              <a:t>111 Electron Detectors</a:t>
            </a:r>
          </a:p>
          <a:p>
            <a:pPr marL="727075" lvl="1" indent="-246063" algn="l" defTabSz="966788">
              <a:spcBef>
                <a:spcPct val="10000"/>
              </a:spcBef>
              <a:buFontTx/>
              <a:buChar char="•"/>
            </a:pPr>
            <a:r>
              <a:rPr lang="en-US" altLang="ja-JP" sz="3200" b="1">
                <a:solidFill>
                  <a:srgbClr val="0000FF"/>
                </a:solidFill>
                <a:latin typeface="Arial Narrow" charset="0"/>
                <a:cs typeface="ＭＳ Ｐゴシック" charset="0"/>
              </a:rPr>
              <a:t>100 km</a:t>
            </a:r>
            <a:r>
              <a:rPr lang="en-US" altLang="ja-JP" sz="3200" b="1" baseline="30000">
                <a:solidFill>
                  <a:srgbClr val="0000FF"/>
                </a:solidFill>
                <a:latin typeface="Arial Narrow" charset="0"/>
                <a:cs typeface="ＭＳ Ｐゴシック" charset="0"/>
              </a:rPr>
              <a:t>2</a:t>
            </a:r>
          </a:p>
          <a:p>
            <a:pPr marL="300038" indent="-300038" algn="l" defTabSz="966788">
              <a:spcBef>
                <a:spcPct val="10000"/>
              </a:spcBef>
              <a:buFontTx/>
              <a:buChar char="•"/>
            </a:pPr>
            <a:r>
              <a:rPr lang="en-US" altLang="ja-JP" sz="3200" b="1">
                <a:solidFill>
                  <a:srgbClr val="0000FF"/>
                </a:solidFill>
                <a:latin typeface="Arial Narrow" charset="0"/>
                <a:cs typeface="ＭＳ Ｐゴシック" charset="0"/>
              </a:rPr>
              <a:t>27 Muon Detectors</a:t>
            </a:r>
          </a:p>
          <a:p>
            <a:pPr marL="300038" indent="-300038" algn="l" defTabSz="966788">
              <a:spcBef>
                <a:spcPct val="10000"/>
              </a:spcBef>
              <a:buFontTx/>
              <a:buChar char="•"/>
            </a:pPr>
            <a:r>
              <a:rPr lang="en-US" altLang="ja-JP" sz="3200" b="1">
                <a:solidFill>
                  <a:srgbClr val="0000FF"/>
                </a:solidFill>
                <a:latin typeface="Arial Narrow" charset="0"/>
                <a:cs typeface="ＭＳ Ｐゴシック" charset="0"/>
              </a:rPr>
              <a:t>Operation 1991 - 2004</a:t>
            </a:r>
          </a:p>
          <a:p>
            <a:pPr marL="300038" indent="-300038" algn="l" defTabSz="966788">
              <a:spcBef>
                <a:spcPct val="10000"/>
              </a:spcBef>
              <a:buFontTx/>
              <a:buChar char="•"/>
            </a:pPr>
            <a:endParaRPr lang="en-US" sz="3200" b="1">
              <a:solidFill>
                <a:srgbClr val="0000FF"/>
              </a:solidFill>
              <a:latin typeface="Arial Narrow" charset="0"/>
            </a:endParaRPr>
          </a:p>
        </p:txBody>
      </p:sp>
      <p:sp>
        <p:nvSpPr>
          <p:cNvPr id="34825" name="Text Box 20"/>
          <p:cNvSpPr txBox="1">
            <a:spLocks noChangeArrowheads="1"/>
          </p:cNvSpPr>
          <p:nvPr/>
        </p:nvSpPr>
        <p:spPr bwMode="auto">
          <a:xfrm>
            <a:off x="79375" y="6705600"/>
            <a:ext cx="1206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M. Teshima</a:t>
            </a:r>
          </a:p>
        </p:txBody>
      </p:sp>
      <p:sp>
        <p:nvSpPr>
          <p:cNvPr id="34826" name="Slide Number Placeholder 1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B97971-F2F0-3C43-8EFD-B227B1DE2D82}" type="slidenum">
              <a:rPr lang="en-US" sz="1500">
                <a:solidFill>
                  <a:srgbClr val="0000FF"/>
                </a:solidFill>
              </a:rPr>
              <a:pPr eaLnBrk="1" hangingPunct="1"/>
              <a:t>23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4827" name="Footer Placeholder 1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ja-JP" sz="3600">
                <a:latin typeface="Tahoma" charset="0"/>
                <a:cs typeface="ＭＳ Ｐゴシック" charset="0"/>
              </a:rPr>
              <a:t>The Highest Energy Event by AGASA </a:t>
            </a:r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8613"/>
            <a:ext cx="5181600" cy="495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1905000"/>
            <a:ext cx="4408487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0485" name="Text Box 5"/>
          <p:cNvSpPr txBox="1">
            <a:spLocks noChangeArrowheads="1"/>
          </p:cNvSpPr>
          <p:nvPr/>
        </p:nvSpPr>
        <p:spPr bwMode="auto">
          <a:xfrm>
            <a:off x="4267200" y="939800"/>
            <a:ext cx="41783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6661" tIns="48331" rIns="96661" bIns="48331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kumimoji="1" lang="en-US" altLang="ja-JP" sz="2900" b="1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ＭＳ Ｐゴシック" charset="0"/>
              </a:rPr>
              <a:t>2.5 x10</a:t>
            </a:r>
            <a:r>
              <a:rPr kumimoji="1" lang="en-US" altLang="ja-JP" sz="2900" b="1" baseline="3000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ＭＳ Ｐゴシック" charset="0"/>
              </a:rPr>
              <a:t>20</a:t>
            </a:r>
            <a:r>
              <a:rPr kumimoji="1" lang="en-US" altLang="ja-JP" sz="2900" b="1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ＭＳ Ｐゴシック" charset="0"/>
              </a:rPr>
              <a:t>eV  on 10 May 2001</a:t>
            </a:r>
          </a:p>
        </p:txBody>
      </p:sp>
      <p:sp>
        <p:nvSpPr>
          <p:cNvPr id="35847" name="Line 6"/>
          <p:cNvSpPr>
            <a:spLocks noChangeShapeType="1"/>
          </p:cNvSpPr>
          <p:nvPr/>
        </p:nvSpPr>
        <p:spPr bwMode="auto">
          <a:xfrm flipV="1">
            <a:off x="1590675" y="2668588"/>
            <a:ext cx="1588" cy="3122612"/>
          </a:xfrm>
          <a:prstGeom prst="line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5848" name="Oval 7"/>
          <p:cNvSpPr>
            <a:spLocks noChangeArrowheads="1"/>
          </p:cNvSpPr>
          <p:nvPr/>
        </p:nvSpPr>
        <p:spPr bwMode="auto">
          <a:xfrm>
            <a:off x="1449388" y="2514600"/>
            <a:ext cx="303212" cy="307975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Line 8"/>
          <p:cNvSpPr>
            <a:spLocks noChangeShapeType="1"/>
          </p:cNvSpPr>
          <p:nvPr/>
        </p:nvSpPr>
        <p:spPr bwMode="auto">
          <a:xfrm flipH="1">
            <a:off x="920750" y="2668588"/>
            <a:ext cx="681038" cy="0"/>
          </a:xfrm>
          <a:prstGeom prst="line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5850" name="Text Box 9"/>
          <p:cNvSpPr txBox="1">
            <a:spLocks noChangeArrowheads="1"/>
          </p:cNvSpPr>
          <p:nvPr/>
        </p:nvSpPr>
        <p:spPr bwMode="auto">
          <a:xfrm>
            <a:off x="79375" y="6686550"/>
            <a:ext cx="1206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M. Teshima</a:t>
            </a:r>
          </a:p>
        </p:txBody>
      </p:sp>
      <p:sp>
        <p:nvSpPr>
          <p:cNvPr id="35851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32C23A-C419-A448-B2BC-294364CC6730}" type="slidenum">
              <a:rPr lang="en-US" sz="1500">
                <a:solidFill>
                  <a:srgbClr val="0000FF"/>
                </a:solidFill>
              </a:rPr>
              <a:pPr eaLnBrk="1" hangingPunct="1"/>
              <a:t>24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5852" name="Footer Placeholder 1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36867" name="AutoShape 2"/>
          <p:cNvSpPr>
            <a:spLocks noChangeArrowheads="1"/>
          </p:cNvSpPr>
          <p:nvPr/>
        </p:nvSpPr>
        <p:spPr bwMode="auto">
          <a:xfrm>
            <a:off x="636588" y="0"/>
            <a:ext cx="8202612" cy="685800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 anchor="ctr"/>
          <a:lstStyle/>
          <a:p>
            <a:pPr defTabSz="966788"/>
            <a:r>
              <a:rPr lang="en-US" altLang="ja-JP" sz="3600" b="1">
                <a:solidFill>
                  <a:srgbClr val="A50021"/>
                </a:solidFill>
                <a:latin typeface="Tahoma" charset="0"/>
                <a:cs typeface="ＭＳ Ｐゴシック" charset="0"/>
              </a:rPr>
              <a:t>Energy Spectrum by AGASA</a:t>
            </a:r>
          </a:p>
        </p:txBody>
      </p:sp>
      <p:pic>
        <p:nvPicPr>
          <p:cNvPr id="36868" name="Picture 3" descr="[Spectrum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"/>
          <a:stretch>
            <a:fillRect/>
          </a:stretch>
        </p:blipFill>
        <p:spPr bwMode="auto">
          <a:xfrm>
            <a:off x="914400" y="714375"/>
            <a:ext cx="7391400" cy="62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79375" y="6696075"/>
            <a:ext cx="1206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M. Teshima</a:t>
            </a:r>
          </a:p>
        </p:txBody>
      </p:sp>
      <p:sp>
        <p:nvSpPr>
          <p:cNvPr id="2084871" name="Text Box 7"/>
          <p:cNvSpPr txBox="1">
            <a:spLocks noChangeArrowheads="1"/>
          </p:cNvSpPr>
          <p:nvPr/>
        </p:nvSpPr>
        <p:spPr bwMode="auto">
          <a:xfrm>
            <a:off x="2941638" y="2514600"/>
            <a:ext cx="19351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Arial Narrow" charset="0"/>
              </a:rPr>
              <a:t>Bottom-up</a:t>
            </a:r>
          </a:p>
          <a:p>
            <a:pPr eaLnBrk="1" hangingPunct="1"/>
            <a:r>
              <a:rPr lang="en-US" sz="2000" b="1">
                <a:latin typeface="Arial Narrow" charset="0"/>
              </a:rPr>
              <a:t>with GZK Cutoff</a:t>
            </a:r>
          </a:p>
        </p:txBody>
      </p:sp>
      <p:sp>
        <p:nvSpPr>
          <p:cNvPr id="2084872" name="Text Box 8"/>
          <p:cNvSpPr txBox="1">
            <a:spLocks noChangeArrowheads="1"/>
          </p:cNvSpPr>
          <p:nvPr/>
        </p:nvSpPr>
        <p:spPr bwMode="auto">
          <a:xfrm>
            <a:off x="5867400" y="1600200"/>
            <a:ext cx="152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Arial Narrow" charset="0"/>
              </a:rPr>
              <a:t>Top-down?</a:t>
            </a:r>
          </a:p>
        </p:txBody>
      </p:sp>
      <p:sp>
        <p:nvSpPr>
          <p:cNvPr id="36872" name="Rectangle 12"/>
          <p:cNvSpPr>
            <a:spLocks noChangeArrowheads="1"/>
          </p:cNvSpPr>
          <p:nvPr/>
        </p:nvSpPr>
        <p:spPr bwMode="auto">
          <a:xfrm>
            <a:off x="1014413" y="4198938"/>
            <a:ext cx="457200" cy="990600"/>
          </a:xfrm>
          <a:prstGeom prst="rect">
            <a:avLst/>
          </a:prstGeom>
          <a:noFill/>
          <a:ln w="508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6BF4A0-0174-7E4B-8929-B83C5C4FBD86}" type="slidenum">
              <a:rPr lang="en-US" sz="1500">
                <a:solidFill>
                  <a:srgbClr val="0000FF"/>
                </a:solidFill>
              </a:rPr>
              <a:pPr eaLnBrk="1" hangingPunct="1"/>
              <a:t>25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6874" name="Footer Placeholder 1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84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84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4871" grpId="0"/>
      <p:bldP spid="208487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5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Two HiRes Detectors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762000"/>
            <a:ext cx="4800600" cy="2133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>
                <a:solidFill>
                  <a:srgbClr val="CC6600"/>
                </a:solidFill>
                <a:latin typeface="Arial Narrow" charset="0"/>
              </a:rPr>
              <a:t>HiRes1:  Atop Five Mile Hill</a:t>
            </a:r>
          </a:p>
          <a:p>
            <a:pPr eaLnBrk="1" hangingPunct="1">
              <a:lnSpc>
                <a:spcPct val="80000"/>
              </a:lnSpc>
            </a:pPr>
            <a:r>
              <a:rPr lang="en-US" sz="2400">
                <a:solidFill>
                  <a:srgbClr val="CC6600"/>
                </a:solidFill>
                <a:latin typeface="Arial Narrow" charset="0"/>
              </a:rPr>
              <a:t>21 mirrors, 1 ring  (3</a:t>
            </a:r>
            <a:r>
              <a:rPr lang="en-US" sz="2400" baseline="30000">
                <a:solidFill>
                  <a:srgbClr val="CC6600"/>
                </a:solidFill>
                <a:latin typeface="Arial Narrow" charset="0"/>
              </a:rPr>
              <a:t>o</a:t>
            </a:r>
            <a:r>
              <a:rPr lang="en-US" sz="2400">
                <a:solidFill>
                  <a:srgbClr val="CC6600"/>
                </a:solidFill>
                <a:latin typeface="Arial Narrow" charset="0"/>
              </a:rPr>
              <a:t>&lt;altitude&lt;17</a:t>
            </a:r>
            <a:r>
              <a:rPr lang="en-US" sz="2400" baseline="30000">
                <a:solidFill>
                  <a:srgbClr val="CC6600"/>
                </a:solidFill>
                <a:latin typeface="Arial Narrow" charset="0"/>
              </a:rPr>
              <a:t>o</a:t>
            </a:r>
            <a:r>
              <a:rPr lang="en-US" sz="2400">
                <a:solidFill>
                  <a:srgbClr val="CC6600"/>
                </a:solidFill>
                <a:latin typeface="Arial Narrow" charset="0"/>
              </a:rPr>
              <a:t>). </a:t>
            </a:r>
          </a:p>
        </p:txBody>
      </p:sp>
      <p:pic>
        <p:nvPicPr>
          <p:cNvPr id="37893" name="Picture 4" descr="HIRES_2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762000"/>
            <a:ext cx="4191000" cy="3355975"/>
          </a:xfrm>
          <a:noFill/>
        </p:spPr>
      </p:pic>
      <p:pic>
        <p:nvPicPr>
          <p:cNvPr id="37894" name="Picture 5" descr="CBACK_VIEW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" b="977"/>
          <a:stretch>
            <a:fillRect/>
          </a:stretch>
        </p:blipFill>
        <p:spPr>
          <a:xfrm>
            <a:off x="152400" y="2667000"/>
            <a:ext cx="4953000" cy="3987800"/>
          </a:xfrm>
          <a:noFill/>
        </p:spPr>
      </p:pic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5105400" y="5340350"/>
            <a:ext cx="43434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r>
              <a:rPr lang="en-US" sz="2200" b="1">
                <a:solidFill>
                  <a:srgbClr val="0000CC"/>
                </a:solidFill>
                <a:latin typeface="Arial Narrow" charset="0"/>
              </a:rPr>
              <a:t>HiRes2:  Atop Camel</a:t>
            </a:r>
            <a:r>
              <a:rPr lang="ja-JP" altLang="en-US" sz="2200" b="1">
                <a:solidFill>
                  <a:srgbClr val="0000CC"/>
                </a:solidFill>
                <a:latin typeface="Arial Narrow" charset="0"/>
              </a:rPr>
              <a:t>’</a:t>
            </a:r>
            <a:r>
              <a:rPr lang="en-US" sz="2200" b="1">
                <a:solidFill>
                  <a:srgbClr val="0000CC"/>
                </a:solidFill>
                <a:latin typeface="Arial Narrow" charset="0"/>
              </a:rPr>
              <a:t>s Back Ridge 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r>
              <a:rPr lang="en-US" sz="2200" b="1">
                <a:solidFill>
                  <a:srgbClr val="0000CC"/>
                </a:solidFill>
                <a:latin typeface="Arial Narrow" charset="0"/>
              </a:rPr>
              <a:t>12.6 km SW of HiRes1.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r>
              <a:rPr lang="en-US" sz="2200" b="1">
                <a:solidFill>
                  <a:srgbClr val="0000CC"/>
                </a:solidFill>
                <a:latin typeface="Arial Narrow" charset="0"/>
              </a:rPr>
              <a:t>42 mirrors, 2 rings (3</a:t>
            </a:r>
            <a:r>
              <a:rPr lang="en-US" sz="2200" b="1" baseline="30000">
                <a:solidFill>
                  <a:srgbClr val="0000CC"/>
                </a:solidFill>
                <a:latin typeface="Arial Narrow" charset="0"/>
              </a:rPr>
              <a:t>o</a:t>
            </a:r>
            <a:r>
              <a:rPr lang="en-US" sz="2200" b="1">
                <a:solidFill>
                  <a:srgbClr val="0000CC"/>
                </a:solidFill>
                <a:latin typeface="Arial Narrow" charset="0"/>
              </a:rPr>
              <a:t>&lt;altitude&lt;31</a:t>
            </a:r>
            <a:r>
              <a:rPr lang="en-US" sz="2200" b="1" baseline="30000">
                <a:solidFill>
                  <a:srgbClr val="0000CC"/>
                </a:solidFill>
                <a:latin typeface="Arial Narrow" charset="0"/>
              </a:rPr>
              <a:t>o</a:t>
            </a:r>
            <a:r>
              <a:rPr lang="en-US" sz="2200" b="1">
                <a:solidFill>
                  <a:srgbClr val="0000CC"/>
                </a:solidFill>
                <a:latin typeface="Arial Narrow" charset="0"/>
              </a:rPr>
              <a:t>). 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endParaRPr lang="en-US" sz="2200" b="1">
              <a:solidFill>
                <a:srgbClr val="0000CC"/>
              </a:solidFill>
              <a:latin typeface="Arial Narrow" charset="0"/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46038" y="6686550"/>
            <a:ext cx="12779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G. Thomson</a:t>
            </a:r>
          </a:p>
        </p:txBody>
      </p:sp>
      <p:sp>
        <p:nvSpPr>
          <p:cNvPr id="3789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9C39E32-E4FE-0341-80F6-C7566EA72C25}" type="slidenum">
              <a:rPr lang="en-US" sz="1500">
                <a:solidFill>
                  <a:srgbClr val="0000FF"/>
                </a:solidFill>
              </a:rPr>
              <a:pPr eaLnBrk="1" hangingPunct="1"/>
              <a:t>26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7898" name="Footer Placeholder 1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9/26/2006</a:t>
            </a:r>
          </a:p>
        </p:txBody>
      </p:sp>
      <p:sp>
        <p:nvSpPr>
          <p:cNvPr id="3891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D7FC5F-C840-994A-968A-516DFE7C3361}" type="slidenum">
              <a:rPr lang="en-US" sz="1500">
                <a:solidFill>
                  <a:srgbClr val="0000FF"/>
                </a:solidFill>
              </a:rPr>
              <a:pPr eaLnBrk="1" hangingPunct="1"/>
              <a:t>27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8917" name="Picture 7" descr="hr12_best3_12co_20060411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0" b="2031"/>
          <a:stretch>
            <a:fillRect/>
          </a:stretch>
        </p:blipFill>
        <p:spPr>
          <a:xfrm>
            <a:off x="1066800" y="890588"/>
            <a:ext cx="7583488" cy="6043612"/>
          </a:xfrm>
          <a:noFill/>
        </p:spPr>
      </p:pic>
      <p:sp>
        <p:nvSpPr>
          <p:cNvPr id="389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</a:rPr>
              <a:t>Energy Spectrum by HiRes</a:t>
            </a:r>
            <a:endParaRPr lang="en-US" sz="2400">
              <a:latin typeface="Tahoma" charset="0"/>
            </a:endParaRPr>
          </a:p>
        </p:txBody>
      </p:sp>
      <p:sp>
        <p:nvSpPr>
          <p:cNvPr id="38919" name="Text Box 4"/>
          <p:cNvSpPr txBox="1">
            <a:spLocks noChangeArrowheads="1"/>
          </p:cNvSpPr>
          <p:nvPr/>
        </p:nvSpPr>
        <p:spPr bwMode="auto">
          <a:xfrm>
            <a:off x="204788" y="6686550"/>
            <a:ext cx="9667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C. Finley</a:t>
            </a:r>
          </a:p>
        </p:txBody>
      </p:sp>
      <p:sp>
        <p:nvSpPr>
          <p:cNvPr id="2134024" name="Text Box 8"/>
          <p:cNvSpPr txBox="1">
            <a:spLocks noChangeArrowheads="1"/>
          </p:cNvSpPr>
          <p:nvPr/>
        </p:nvSpPr>
        <p:spPr bwMode="auto">
          <a:xfrm>
            <a:off x="5410200" y="1752600"/>
            <a:ext cx="2286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400" b="1">
                <a:solidFill>
                  <a:srgbClr val="FF00FF"/>
                </a:solidFill>
                <a:latin typeface="Arial Narrow" charset="0"/>
              </a:rPr>
              <a:t>Consistent with</a:t>
            </a:r>
          </a:p>
          <a:p>
            <a:pPr algn="l" eaLnBrk="1" hangingPunct="1"/>
            <a:r>
              <a:rPr lang="en-US" sz="2400" b="1">
                <a:solidFill>
                  <a:srgbClr val="FF00FF"/>
                </a:solidFill>
                <a:latin typeface="Arial Narrow" charset="0"/>
              </a:rPr>
              <a:t>GZK Cutoff !!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971800" y="5029200"/>
            <a:ext cx="8302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CC00"/>
                </a:solidFill>
                <a:latin typeface="Arial Narrow" charset="0"/>
              </a:rPr>
              <a:t>Galactic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3498850" y="3886200"/>
            <a:ext cx="1301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0000"/>
                </a:solidFill>
                <a:latin typeface="Arial Narrow" charset="0"/>
              </a:rPr>
              <a:t>Extra-Galactic</a:t>
            </a:r>
          </a:p>
        </p:txBody>
      </p:sp>
      <p:sp>
        <p:nvSpPr>
          <p:cNvPr id="38923" name="Rectangle 12"/>
          <p:cNvSpPr>
            <a:spLocks noChangeArrowheads="1"/>
          </p:cNvSpPr>
          <p:nvPr/>
        </p:nvSpPr>
        <p:spPr bwMode="auto">
          <a:xfrm>
            <a:off x="990600" y="2776538"/>
            <a:ext cx="457200" cy="762000"/>
          </a:xfrm>
          <a:prstGeom prst="rect">
            <a:avLst/>
          </a:prstGeom>
          <a:noFill/>
          <a:ln w="508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Text Box 13"/>
          <p:cNvSpPr txBox="1">
            <a:spLocks noChangeArrowheads="1"/>
          </p:cNvSpPr>
          <p:nvPr/>
        </p:nvSpPr>
        <p:spPr bwMode="auto">
          <a:xfrm>
            <a:off x="4194175" y="1074738"/>
            <a:ext cx="97948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latin typeface="Arial Narrow" charset="0"/>
              </a:rPr>
              <a:t>(1999-2004)</a:t>
            </a:r>
          </a:p>
          <a:p>
            <a:pPr eaLnBrk="1" hangingPunct="1"/>
            <a:r>
              <a:rPr lang="en-US" sz="1400" b="1">
                <a:latin typeface="Arial Narrow" charset="0"/>
              </a:rPr>
              <a:t>(1996-2005)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34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40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</a:rPr>
              <a:t>Energy Spectrum</a:t>
            </a: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0413"/>
            <a:ext cx="8943975" cy="61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4"/>
          <p:cNvSpPr txBox="1">
            <a:spLocks noChangeArrowheads="1"/>
          </p:cNvSpPr>
          <p:nvPr/>
        </p:nvSpPr>
        <p:spPr bwMode="auto">
          <a:xfrm>
            <a:off x="103188" y="6629400"/>
            <a:ext cx="12684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FF"/>
                </a:solidFill>
                <a:latin typeface="Arial Narrow" charset="0"/>
              </a:rPr>
              <a:t>Ralph Engel</a:t>
            </a:r>
          </a:p>
        </p:txBody>
      </p:sp>
      <p:sp>
        <p:nvSpPr>
          <p:cNvPr id="39942" name="Text Box 5"/>
          <p:cNvSpPr txBox="1">
            <a:spLocks noChangeArrowheads="1"/>
          </p:cNvSpPr>
          <p:nvPr/>
        </p:nvSpPr>
        <p:spPr bwMode="auto">
          <a:xfrm>
            <a:off x="7848600" y="4114800"/>
            <a:ext cx="167163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AGASA (SD)</a:t>
            </a:r>
            <a:endParaRPr lang="en-US" b="1" baseline="30000">
              <a:solidFill>
                <a:srgbClr val="FF0000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8153400" y="5562600"/>
            <a:ext cx="14636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FF"/>
                </a:solidFill>
                <a:latin typeface="Arial Narrow" charset="0"/>
              </a:rPr>
              <a:t>HiRes (FD)</a:t>
            </a:r>
            <a:endParaRPr lang="en-US" b="1" baseline="30000">
              <a:solidFill>
                <a:srgbClr val="0000FF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39944" name="Rectangle 12"/>
          <p:cNvSpPr>
            <a:spLocks noChangeArrowheads="1"/>
          </p:cNvSpPr>
          <p:nvPr/>
        </p:nvSpPr>
        <p:spPr bwMode="auto">
          <a:xfrm>
            <a:off x="152400" y="3810000"/>
            <a:ext cx="457200" cy="990600"/>
          </a:xfrm>
          <a:prstGeom prst="rect">
            <a:avLst/>
          </a:prstGeom>
          <a:noFill/>
          <a:ln w="508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8875713" y="4648200"/>
            <a:ext cx="6492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6000" b="1">
                <a:solidFill>
                  <a:srgbClr val="FF00FF"/>
                </a:solidFill>
              </a:rPr>
              <a:t>?</a:t>
            </a:r>
          </a:p>
        </p:txBody>
      </p:sp>
      <p:sp>
        <p:nvSpPr>
          <p:cNvPr id="39946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8C25BA-436D-454E-AFD3-A8AC23D4C6F5}" type="slidenum">
              <a:rPr lang="en-US" sz="1500">
                <a:solidFill>
                  <a:srgbClr val="0000FF"/>
                </a:solidFill>
              </a:rPr>
              <a:pPr eaLnBrk="1" hangingPunct="1"/>
              <a:t>28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9947" name="Footer Placeholder 1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pic>
        <p:nvPicPr>
          <p:cNvPr id="40963" name="Picture 2" descr="shower_sim_18_c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0000">
            <a:off x="963613" y="1782763"/>
            <a:ext cx="2282825" cy="449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3"/>
          <p:cNvSpPr>
            <a:spLocks noChangeArrowheads="1"/>
          </p:cNvSpPr>
          <p:nvPr>
            <p:ph type="ctrTitle"/>
          </p:nvPr>
        </p:nvSpPr>
        <p:spPr>
          <a:xfrm>
            <a:off x="320675" y="47625"/>
            <a:ext cx="8977313" cy="652463"/>
          </a:xfrm>
          <a:noFill/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Detection Technique</a:t>
            </a:r>
          </a:p>
        </p:txBody>
      </p:sp>
      <p:sp>
        <p:nvSpPr>
          <p:cNvPr id="40965" name="Line 4"/>
          <p:cNvSpPr>
            <a:spLocks noChangeShapeType="1"/>
          </p:cNvSpPr>
          <p:nvPr/>
        </p:nvSpPr>
        <p:spPr bwMode="auto">
          <a:xfrm>
            <a:off x="271463" y="6446838"/>
            <a:ext cx="8961437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Text Box 12"/>
          <p:cNvSpPr txBox="1">
            <a:spLocks noChangeArrowheads="1"/>
          </p:cNvSpPr>
          <p:nvPr/>
        </p:nvSpPr>
        <p:spPr bwMode="auto">
          <a:xfrm>
            <a:off x="2971800" y="3978275"/>
            <a:ext cx="465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</a:rPr>
              <a:t>e</a:t>
            </a:r>
            <a:r>
              <a:rPr lang="en-US" sz="2400" b="1" baseline="30000">
                <a:solidFill>
                  <a:srgbClr val="FF0000"/>
                </a:solidFill>
                <a:sym typeface="Symbol" charset="0"/>
              </a:rPr>
              <a:t></a:t>
            </a:r>
          </a:p>
        </p:txBody>
      </p:sp>
      <p:sp>
        <p:nvSpPr>
          <p:cNvPr id="40967" name="Text Box 13"/>
          <p:cNvSpPr txBox="1">
            <a:spLocks noChangeArrowheads="1"/>
          </p:cNvSpPr>
          <p:nvPr/>
        </p:nvSpPr>
        <p:spPr bwMode="auto">
          <a:xfrm>
            <a:off x="3246438" y="4754563"/>
            <a:ext cx="471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6600FF"/>
                </a:solidFill>
                <a:sym typeface="Symbol" charset="0"/>
              </a:rPr>
              <a:t></a:t>
            </a:r>
            <a:r>
              <a:rPr lang="en-US" sz="2400" b="1" baseline="30000">
                <a:solidFill>
                  <a:srgbClr val="6600FF"/>
                </a:solidFill>
                <a:sym typeface="Symbol" charset="0"/>
              </a:rPr>
              <a:t></a:t>
            </a:r>
          </a:p>
        </p:txBody>
      </p:sp>
      <p:grpSp>
        <p:nvGrpSpPr>
          <p:cNvPr id="40968" name="Group 35"/>
          <p:cNvGrpSpPr>
            <a:grpSpLocks/>
          </p:cNvGrpSpPr>
          <p:nvPr/>
        </p:nvGrpSpPr>
        <p:grpSpPr bwMode="auto">
          <a:xfrm>
            <a:off x="4719638" y="3657600"/>
            <a:ext cx="4789487" cy="2789238"/>
            <a:chOff x="2973" y="2304"/>
            <a:chExt cx="3017" cy="1757"/>
          </a:xfrm>
        </p:grpSpPr>
        <p:grpSp>
          <p:nvGrpSpPr>
            <p:cNvPr id="40990" name="Group 5"/>
            <p:cNvGrpSpPr>
              <a:grpSpLocks/>
            </p:cNvGrpSpPr>
            <p:nvPr/>
          </p:nvGrpSpPr>
          <p:grpSpPr bwMode="auto">
            <a:xfrm>
              <a:off x="4606" y="2563"/>
              <a:ext cx="1384" cy="1498"/>
              <a:chOff x="4606" y="2563"/>
              <a:chExt cx="1384" cy="1498"/>
            </a:xfrm>
          </p:grpSpPr>
          <p:sp>
            <p:nvSpPr>
              <p:cNvPr id="40996" name="Rectangle 6"/>
              <p:cNvSpPr>
                <a:spLocks noChangeArrowheads="1"/>
              </p:cNvSpPr>
              <p:nvPr/>
            </p:nvSpPr>
            <p:spPr bwMode="auto">
              <a:xfrm rot="1374055">
                <a:off x="4759" y="3101"/>
                <a:ext cx="140" cy="26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5111" name="AutoShape 7"/>
              <p:cNvSpPr>
                <a:spLocks noChangeArrowheads="1"/>
              </p:cNvSpPr>
              <p:nvPr/>
            </p:nvSpPr>
            <p:spPr bwMode="auto">
              <a:xfrm>
                <a:off x="5270" y="3416"/>
                <a:ext cx="375" cy="645"/>
              </a:xfrm>
              <a:prstGeom prst="triangle">
                <a:avLst>
                  <a:gd name="adj" fmla="val 50000"/>
                </a:avLst>
              </a:prstGeom>
              <a:solidFill>
                <a:srgbClr val="3399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sy="-50000" kx="2453608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8" name="AutoShape 8"/>
              <p:cNvSpPr>
                <a:spLocks noChangeArrowheads="1"/>
              </p:cNvSpPr>
              <p:nvPr/>
            </p:nvSpPr>
            <p:spPr bwMode="auto">
              <a:xfrm rot="-9502855">
                <a:off x="5265" y="3039"/>
                <a:ext cx="193" cy="794"/>
              </a:xfrm>
              <a:prstGeom prst="moon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9" name="Line 9"/>
              <p:cNvSpPr>
                <a:spLocks noChangeShapeType="1"/>
              </p:cNvSpPr>
              <p:nvPr/>
            </p:nvSpPr>
            <p:spPr bwMode="auto">
              <a:xfrm>
                <a:off x="4844" y="3381"/>
                <a:ext cx="267" cy="3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1000" name="Line 10"/>
              <p:cNvSpPr>
                <a:spLocks noChangeShapeType="1"/>
              </p:cNvSpPr>
              <p:nvPr/>
            </p:nvSpPr>
            <p:spPr bwMode="auto">
              <a:xfrm flipV="1">
                <a:off x="4951" y="3039"/>
                <a:ext cx="487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095115" name="Text Box 11"/>
              <p:cNvSpPr txBox="1">
                <a:spLocks noChangeArrowheads="1"/>
              </p:cNvSpPr>
              <p:nvPr/>
            </p:nvSpPr>
            <p:spPr bwMode="auto">
              <a:xfrm>
                <a:off x="4606" y="2563"/>
                <a:ext cx="1384" cy="4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6573" tIns="48286" rIns="96573" bIns="48286">
                <a:spAutoFit/>
              </a:bodyPr>
              <a:lstStyle>
                <a:lvl1pPr defTabSz="966788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defTabSz="966788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966788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966788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966788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defTabSz="9667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defTabSz="9667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defTabSz="9667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defTabSz="9667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kumimoji="1" lang="en-US" altLang="ja-JP" sz="1900" b="1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cs typeface="ＭＳ Ｐゴシック" charset="0"/>
                  </a:rPr>
                  <a:t>Fluorescence Detector (FD)</a:t>
                </a:r>
              </a:p>
            </p:txBody>
          </p:sp>
        </p:grpSp>
        <p:grpSp>
          <p:nvGrpSpPr>
            <p:cNvPr id="40991" name="Group 14"/>
            <p:cNvGrpSpPr>
              <a:grpSpLocks/>
            </p:cNvGrpSpPr>
            <p:nvPr/>
          </p:nvGrpSpPr>
          <p:grpSpPr bwMode="auto">
            <a:xfrm>
              <a:off x="2973" y="2304"/>
              <a:ext cx="1433" cy="1163"/>
              <a:chOff x="2973" y="2304"/>
              <a:chExt cx="1433" cy="1163"/>
            </a:xfrm>
          </p:grpSpPr>
          <p:sp>
            <p:nvSpPr>
              <p:cNvPr id="40992" name="Line 15"/>
              <p:cNvSpPr>
                <a:spLocks noChangeShapeType="1"/>
              </p:cNvSpPr>
              <p:nvPr/>
            </p:nvSpPr>
            <p:spPr bwMode="auto">
              <a:xfrm rot="-679737">
                <a:off x="3129" y="2304"/>
                <a:ext cx="1277" cy="728"/>
              </a:xfrm>
              <a:prstGeom prst="line">
                <a:avLst/>
              </a:prstGeom>
              <a:noFill/>
              <a:ln w="38100">
                <a:solidFill>
                  <a:srgbClr val="CC99FF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0993" name="Line 16"/>
              <p:cNvSpPr>
                <a:spLocks noChangeShapeType="1"/>
              </p:cNvSpPr>
              <p:nvPr/>
            </p:nvSpPr>
            <p:spPr bwMode="auto">
              <a:xfrm rot="-679737">
                <a:off x="3077" y="2449"/>
                <a:ext cx="1277" cy="728"/>
              </a:xfrm>
              <a:prstGeom prst="line">
                <a:avLst/>
              </a:prstGeom>
              <a:noFill/>
              <a:ln w="38100">
                <a:solidFill>
                  <a:srgbClr val="CC99FF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0994" name="Line 17"/>
              <p:cNvSpPr>
                <a:spLocks noChangeShapeType="1"/>
              </p:cNvSpPr>
              <p:nvPr/>
            </p:nvSpPr>
            <p:spPr bwMode="auto">
              <a:xfrm rot="-679737">
                <a:off x="3025" y="2594"/>
                <a:ext cx="1277" cy="728"/>
              </a:xfrm>
              <a:prstGeom prst="line">
                <a:avLst/>
              </a:prstGeom>
              <a:noFill/>
              <a:ln w="38100">
                <a:solidFill>
                  <a:srgbClr val="CC99FF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0995" name="Line 18"/>
              <p:cNvSpPr>
                <a:spLocks noChangeShapeType="1"/>
              </p:cNvSpPr>
              <p:nvPr/>
            </p:nvSpPr>
            <p:spPr bwMode="auto">
              <a:xfrm rot="-679737">
                <a:off x="2973" y="2739"/>
                <a:ext cx="1277" cy="728"/>
              </a:xfrm>
              <a:prstGeom prst="line">
                <a:avLst/>
              </a:prstGeom>
              <a:noFill/>
              <a:ln w="38100">
                <a:solidFill>
                  <a:srgbClr val="CC99FF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40969" name="Line 19"/>
          <p:cNvSpPr>
            <a:spLocks noChangeAspect="1" noChangeShapeType="1"/>
          </p:cNvSpPr>
          <p:nvPr/>
        </p:nvSpPr>
        <p:spPr bwMode="auto">
          <a:xfrm rot="5400000" flipV="1">
            <a:off x="-1770856" y="4034631"/>
            <a:ext cx="4160838" cy="22225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0" name="Text Box 20"/>
          <p:cNvSpPr txBox="1">
            <a:spLocks noChangeArrowheads="1"/>
          </p:cNvSpPr>
          <p:nvPr/>
        </p:nvSpPr>
        <p:spPr bwMode="auto">
          <a:xfrm>
            <a:off x="0" y="3749675"/>
            <a:ext cx="9144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7" tIns="45649" rIns="91297" bIns="4564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 b="1">
                <a:solidFill>
                  <a:srgbClr val="FF9900"/>
                </a:solidFill>
              </a:rPr>
              <a:t>10km</a:t>
            </a:r>
          </a:p>
        </p:txBody>
      </p:sp>
      <p:sp>
        <p:nvSpPr>
          <p:cNvPr id="40971" name="Text Box 21"/>
          <p:cNvSpPr txBox="1">
            <a:spLocks noChangeArrowheads="1"/>
          </p:cNvSpPr>
          <p:nvPr/>
        </p:nvSpPr>
        <p:spPr bwMode="auto">
          <a:xfrm>
            <a:off x="274638" y="4206875"/>
            <a:ext cx="9239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900" b="1">
                <a:solidFill>
                  <a:srgbClr val="FF00FF"/>
                </a:solidFill>
              </a:rPr>
              <a:t>~ 27X</a:t>
            </a:r>
            <a:r>
              <a:rPr lang="en-US" sz="1900" b="1" baseline="-25000">
                <a:solidFill>
                  <a:srgbClr val="FF00FF"/>
                </a:solidFill>
              </a:rPr>
              <a:t>o</a:t>
            </a:r>
          </a:p>
          <a:p>
            <a:pPr algn="l" eaLnBrk="1" hangingPunct="1"/>
            <a:r>
              <a:rPr lang="en-US" sz="1900" b="1">
                <a:solidFill>
                  <a:srgbClr val="FF00FF"/>
                </a:solidFill>
              </a:rPr>
              <a:t>~ 11</a:t>
            </a:r>
            <a:r>
              <a:rPr lang="en-US" sz="2000" b="1">
                <a:solidFill>
                  <a:srgbClr val="FF00FF"/>
                </a:solidFill>
                <a:sym typeface="Symbol" charset="0"/>
              </a:rPr>
              <a:t></a:t>
            </a:r>
            <a:r>
              <a:rPr lang="en-US" sz="1900" b="1" baseline="-25000">
                <a:solidFill>
                  <a:srgbClr val="FF00FF"/>
                </a:solidFill>
                <a:sym typeface="Symbol" charset="0"/>
              </a:rPr>
              <a:t>I</a:t>
            </a:r>
          </a:p>
        </p:txBody>
      </p:sp>
      <p:sp>
        <p:nvSpPr>
          <p:cNvPr id="40972" name="Text Box 22"/>
          <p:cNvSpPr txBox="1">
            <a:spLocks noChangeArrowheads="1"/>
          </p:cNvSpPr>
          <p:nvPr/>
        </p:nvSpPr>
        <p:spPr bwMode="auto">
          <a:xfrm>
            <a:off x="1189038" y="1096963"/>
            <a:ext cx="2971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 b="1">
                <a:solidFill>
                  <a:srgbClr val="00CC00"/>
                </a:solidFill>
              </a:rPr>
              <a:t>MC Simulation of </a:t>
            </a:r>
          </a:p>
          <a:p>
            <a:pPr algn="l" eaLnBrk="1" hangingPunct="1"/>
            <a:r>
              <a:rPr lang="en-US" sz="2000" b="1">
                <a:solidFill>
                  <a:srgbClr val="00CC00"/>
                </a:solidFill>
              </a:rPr>
              <a:t>10</a:t>
            </a:r>
            <a:r>
              <a:rPr lang="en-US" sz="2000" b="1" baseline="30000">
                <a:solidFill>
                  <a:srgbClr val="00CC00"/>
                </a:solidFill>
              </a:rPr>
              <a:t>19</a:t>
            </a:r>
            <a:r>
              <a:rPr lang="en-US" sz="2000" b="1">
                <a:solidFill>
                  <a:srgbClr val="00CC00"/>
                </a:solidFill>
              </a:rPr>
              <a:t>eV Proton Shower</a:t>
            </a:r>
          </a:p>
        </p:txBody>
      </p:sp>
      <p:grpSp>
        <p:nvGrpSpPr>
          <p:cNvPr id="40973" name="Group 23"/>
          <p:cNvGrpSpPr>
            <a:grpSpLocks/>
          </p:cNvGrpSpPr>
          <p:nvPr/>
        </p:nvGrpSpPr>
        <p:grpSpPr bwMode="auto">
          <a:xfrm>
            <a:off x="677863" y="5518150"/>
            <a:ext cx="3938587" cy="1373188"/>
            <a:chOff x="427" y="3476"/>
            <a:chExt cx="2482" cy="865"/>
          </a:xfrm>
        </p:grpSpPr>
        <p:sp>
          <p:nvSpPr>
            <p:cNvPr id="40979" name="Rectangle 24"/>
            <p:cNvSpPr>
              <a:spLocks noChangeArrowheads="1"/>
            </p:cNvSpPr>
            <p:nvPr/>
          </p:nvSpPr>
          <p:spPr bwMode="auto">
            <a:xfrm>
              <a:off x="800" y="3946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0" name="Rectangle 25"/>
            <p:cNvSpPr>
              <a:spLocks noChangeArrowheads="1"/>
            </p:cNvSpPr>
            <p:nvPr/>
          </p:nvSpPr>
          <p:spPr bwMode="auto">
            <a:xfrm>
              <a:off x="1232" y="3946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1" name="Rectangle 26"/>
            <p:cNvSpPr>
              <a:spLocks noChangeArrowheads="1"/>
            </p:cNvSpPr>
            <p:nvPr/>
          </p:nvSpPr>
          <p:spPr bwMode="auto">
            <a:xfrm>
              <a:off x="1664" y="3946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2" name="Rectangle 27"/>
            <p:cNvSpPr>
              <a:spLocks noChangeArrowheads="1"/>
            </p:cNvSpPr>
            <p:nvPr/>
          </p:nvSpPr>
          <p:spPr bwMode="auto">
            <a:xfrm>
              <a:off x="2096" y="3946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3" name="Rectangle 28"/>
            <p:cNvSpPr>
              <a:spLocks noChangeArrowheads="1"/>
            </p:cNvSpPr>
            <p:nvPr/>
          </p:nvSpPr>
          <p:spPr bwMode="auto">
            <a:xfrm>
              <a:off x="1923" y="3715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4" name="Rectangle 29"/>
            <p:cNvSpPr>
              <a:spLocks noChangeArrowheads="1"/>
            </p:cNvSpPr>
            <p:nvPr/>
          </p:nvSpPr>
          <p:spPr bwMode="auto">
            <a:xfrm>
              <a:off x="2355" y="3715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5" name="Rectangle 30"/>
            <p:cNvSpPr>
              <a:spLocks noChangeArrowheads="1"/>
            </p:cNvSpPr>
            <p:nvPr/>
          </p:nvSpPr>
          <p:spPr bwMode="auto">
            <a:xfrm>
              <a:off x="2182" y="3484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6" name="Rectangle 31"/>
            <p:cNvSpPr>
              <a:spLocks noChangeArrowheads="1"/>
            </p:cNvSpPr>
            <p:nvPr/>
          </p:nvSpPr>
          <p:spPr bwMode="auto">
            <a:xfrm>
              <a:off x="2678" y="3476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7" name="Text Box 32"/>
            <p:cNvSpPr txBox="1">
              <a:spLocks noChangeArrowheads="1"/>
            </p:cNvSpPr>
            <p:nvPr/>
          </p:nvSpPr>
          <p:spPr bwMode="auto">
            <a:xfrm>
              <a:off x="923" y="4091"/>
              <a:ext cx="176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359" tIns="45679" rIns="91359" bIns="45679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3333FF"/>
                  </a:solidFill>
                </a:rPr>
                <a:t>Shower Detector (SD)</a:t>
              </a:r>
            </a:p>
          </p:txBody>
        </p:sp>
        <p:sp>
          <p:nvSpPr>
            <p:cNvPr id="40988" name="Rectangle 33"/>
            <p:cNvSpPr>
              <a:spLocks noChangeArrowheads="1"/>
            </p:cNvSpPr>
            <p:nvPr/>
          </p:nvSpPr>
          <p:spPr bwMode="auto">
            <a:xfrm>
              <a:off x="427" y="3943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9" name="Rectangle 34"/>
            <p:cNvSpPr>
              <a:spLocks noChangeArrowheads="1"/>
            </p:cNvSpPr>
            <p:nvPr/>
          </p:nvSpPr>
          <p:spPr bwMode="auto">
            <a:xfrm>
              <a:off x="675" y="3715"/>
              <a:ext cx="231" cy="8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rgbClr val="3333FF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74" name="Text Box 36"/>
          <p:cNvSpPr txBox="1">
            <a:spLocks noChangeArrowheads="1"/>
          </p:cNvSpPr>
          <p:nvPr/>
        </p:nvSpPr>
        <p:spPr bwMode="auto">
          <a:xfrm>
            <a:off x="4267200" y="5867400"/>
            <a:ext cx="1127125" cy="4953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00FF"/>
                </a:solidFill>
                <a:latin typeface="Arial Narrow" charset="0"/>
              </a:rPr>
              <a:t>AGASA</a:t>
            </a:r>
          </a:p>
        </p:txBody>
      </p:sp>
      <p:sp>
        <p:nvSpPr>
          <p:cNvPr id="40975" name="Text Box 38"/>
          <p:cNvSpPr txBox="1">
            <a:spLocks noChangeArrowheads="1"/>
          </p:cNvSpPr>
          <p:nvPr/>
        </p:nvSpPr>
        <p:spPr bwMode="auto">
          <a:xfrm>
            <a:off x="7488238" y="3429000"/>
            <a:ext cx="933450" cy="4953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chemeClr val="accent1"/>
                </a:solidFill>
                <a:latin typeface="Arial Narrow" charset="0"/>
              </a:rPr>
              <a:t>HiRes</a:t>
            </a:r>
          </a:p>
        </p:txBody>
      </p:sp>
      <p:sp>
        <p:nvSpPr>
          <p:cNvPr id="2095143" name="Text Box 39"/>
          <p:cNvSpPr txBox="1">
            <a:spLocks noChangeArrowheads="1"/>
          </p:cNvSpPr>
          <p:nvPr/>
        </p:nvSpPr>
        <p:spPr bwMode="auto">
          <a:xfrm>
            <a:off x="4019550" y="2667000"/>
            <a:ext cx="1736725" cy="4953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3300"/>
                </a:solidFill>
                <a:latin typeface="Arial Narrow" charset="0"/>
              </a:rPr>
              <a:t>Pierre-Auger</a:t>
            </a:r>
          </a:p>
        </p:txBody>
      </p:sp>
      <p:sp>
        <p:nvSpPr>
          <p:cNvPr id="40977" name="Slide Number Placeholder 4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889316-F68C-CF47-A663-4283CEF3038D}" type="slidenum">
              <a:rPr lang="en-US" sz="1500">
                <a:solidFill>
                  <a:srgbClr val="0000FF"/>
                </a:solidFill>
              </a:rPr>
              <a:pPr eaLnBrk="1" hangingPunct="1"/>
              <a:t>29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0978" name="Footer Placeholder 4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9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51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598025" cy="7315200"/>
          </a:xfr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SD vs. FD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9340850" cy="5772150"/>
          </a:xfrm>
        </p:spPr>
        <p:txBody>
          <a:bodyPr/>
          <a:lstStyle/>
          <a:p>
            <a:pPr eaLnBrk="1" hangingPunct="1"/>
            <a:r>
              <a:rPr lang="en-US" sz="3800">
                <a:latin typeface="Arial Narrow" charset="0"/>
              </a:rPr>
              <a:t>SD (Shower Detector)  		- AGASA</a:t>
            </a:r>
          </a:p>
          <a:p>
            <a:pPr lvl="1" eaLnBrk="1" hangingPunct="1"/>
            <a:r>
              <a:rPr lang="en-US" sz="3400">
                <a:latin typeface="Arial Narrow" charset="0"/>
              </a:rPr>
              <a:t>Pros: 	Operational all the time</a:t>
            </a:r>
          </a:p>
          <a:p>
            <a:pPr lvl="1" eaLnBrk="1" hangingPunct="1"/>
            <a:r>
              <a:rPr lang="en-US" sz="3400">
                <a:latin typeface="Arial Narrow" charset="0"/>
              </a:rPr>
              <a:t>Cons:  Sparse sampling at the tail of Shower</a:t>
            </a:r>
          </a:p>
          <a:p>
            <a:pPr lvl="2" eaLnBrk="1" hangingPunct="1"/>
            <a:endParaRPr lang="en-US" sz="2800">
              <a:latin typeface="Arial Narrow" charset="0"/>
            </a:endParaRPr>
          </a:p>
          <a:p>
            <a:pPr eaLnBrk="1" hangingPunct="1"/>
            <a:r>
              <a:rPr lang="en-US" sz="3800">
                <a:solidFill>
                  <a:srgbClr val="FF00FF"/>
                </a:solidFill>
                <a:latin typeface="Arial Narrow" charset="0"/>
              </a:rPr>
              <a:t>FD (Fluorescence Detector)	- HiRes</a:t>
            </a:r>
          </a:p>
          <a:p>
            <a:pPr lvl="1" eaLnBrk="1" hangingPunct="1"/>
            <a:r>
              <a:rPr lang="en-US" sz="3400">
                <a:latin typeface="Arial Narrow" charset="0"/>
              </a:rPr>
              <a:t>Pros:  Totally calorimetric energy measurement</a:t>
            </a:r>
          </a:p>
          <a:p>
            <a:pPr lvl="1" eaLnBrk="1" hangingPunct="1"/>
            <a:r>
              <a:rPr lang="en-US" sz="3400">
                <a:latin typeface="Arial Narrow" charset="0"/>
              </a:rPr>
              <a:t>Cons: ~10% duty factor (only at moonless night)</a:t>
            </a:r>
          </a:p>
          <a:p>
            <a:pPr lvl="1" eaLnBrk="1" hangingPunct="1"/>
            <a:endParaRPr lang="en-US" sz="3400">
              <a:latin typeface="Arial Narrow" charset="0"/>
            </a:endParaRPr>
          </a:p>
          <a:p>
            <a:pPr eaLnBrk="1" hangingPunct="1"/>
            <a:r>
              <a:rPr lang="en-US" sz="3800" i="1">
                <a:solidFill>
                  <a:srgbClr val="FF0000"/>
                </a:solidFill>
                <a:latin typeface="Arial Narrow" charset="0"/>
              </a:rPr>
              <a:t>Pierre-Auger utilizes both!</a:t>
            </a:r>
          </a:p>
        </p:txBody>
      </p:sp>
      <p:sp>
        <p:nvSpPr>
          <p:cNvPr id="4198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6F018EF-693F-9842-A9A0-697829E72C33}" type="slidenum">
              <a:rPr lang="en-US" sz="1500">
                <a:solidFill>
                  <a:srgbClr val="0000FF"/>
                </a:solidFill>
              </a:rPr>
              <a:pPr eaLnBrk="1" hangingPunct="1"/>
              <a:t>30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1990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0"/>
            <a:ext cx="9144000" cy="685800"/>
          </a:xfrm>
          <a:noFill/>
        </p:spPr>
        <p:txBody>
          <a:bodyPr lIns="95569" tIns="46946" rIns="95569" bIns="46946"/>
          <a:lstStyle/>
          <a:p>
            <a:pPr defTabSz="914400" eaLnBrk="1" hangingPunct="1"/>
            <a:r>
              <a:rPr lang="en-US">
                <a:latin typeface="Tahoma" charset="0"/>
              </a:rPr>
              <a:t>Pierre Auger Collaboration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295400"/>
            <a:ext cx="5867400" cy="5410200"/>
          </a:xfrm>
          <a:noFill/>
        </p:spPr>
        <p:txBody>
          <a:bodyPr lIns="95569" tIns="46946" rIns="95569" bIns="46946"/>
          <a:lstStyle/>
          <a:p>
            <a:pPr marL="342900" indent="-342900" algn="l" defTabSz="914400" eaLnBrk="1" hangingPunct="1">
              <a:lnSpc>
                <a:spcPct val="70000"/>
              </a:lnSpc>
              <a:spcBef>
                <a:spcPct val="25000"/>
              </a:spcBef>
            </a:pPr>
            <a:r>
              <a:rPr lang="en-US" sz="3600">
                <a:solidFill>
                  <a:srgbClr val="0000FF"/>
                </a:solidFill>
                <a:latin typeface="Arial" charset="0"/>
              </a:rPr>
              <a:t>17 Countries </a:t>
            </a:r>
          </a:p>
          <a:p>
            <a:pPr marL="342900" indent="-342900" algn="l" defTabSz="914400" eaLnBrk="1" hangingPunct="1">
              <a:lnSpc>
                <a:spcPct val="70000"/>
              </a:lnSpc>
              <a:spcBef>
                <a:spcPct val="25000"/>
              </a:spcBef>
            </a:pPr>
            <a:r>
              <a:rPr lang="en-US" sz="3600">
                <a:solidFill>
                  <a:srgbClr val="0000FF"/>
                </a:solidFill>
                <a:latin typeface="Arial" charset="0"/>
              </a:rPr>
              <a:t>50 Institutions</a:t>
            </a:r>
          </a:p>
          <a:p>
            <a:pPr marL="342900" indent="-342900" algn="l" defTabSz="914400" eaLnBrk="1" hangingPunct="1">
              <a:lnSpc>
                <a:spcPct val="70000"/>
              </a:lnSpc>
              <a:spcBef>
                <a:spcPct val="25000"/>
              </a:spcBef>
            </a:pPr>
            <a:r>
              <a:rPr lang="en-US" sz="3600">
                <a:solidFill>
                  <a:srgbClr val="0000FF"/>
                </a:solidFill>
                <a:latin typeface="Arial" charset="0"/>
              </a:rPr>
              <a:t>~370 Scientists</a:t>
            </a:r>
          </a:p>
          <a:p>
            <a:pPr marL="342900" indent="-342900" algn="l" defTabSz="914400" eaLnBrk="1" hangingPunct="1">
              <a:lnSpc>
                <a:spcPct val="70000"/>
              </a:lnSpc>
              <a:spcBef>
                <a:spcPct val="25000"/>
              </a:spcBef>
            </a:pPr>
            <a:endParaRPr lang="en-US" sz="2400">
              <a:solidFill>
                <a:srgbClr val="FF66FF"/>
              </a:solidFill>
              <a:latin typeface="Arial Narrow" charset="0"/>
            </a:endParaRPr>
          </a:p>
          <a:p>
            <a:pPr marL="342900" indent="-342900" algn="l" defTabSz="914400" eaLnBrk="1" hangingPunct="1">
              <a:lnSpc>
                <a:spcPct val="70000"/>
              </a:lnSpc>
              <a:spcBef>
                <a:spcPct val="25000"/>
              </a:spcBef>
            </a:pPr>
            <a:endParaRPr lang="en-US" sz="2000">
              <a:solidFill>
                <a:srgbClr val="FF00FF"/>
              </a:solidFill>
              <a:latin typeface="Arial Narrow" charset="0"/>
            </a:endParaRPr>
          </a:p>
          <a:p>
            <a:pPr marL="342900" indent="-342900" algn="l" defTabSz="914400" eaLnBrk="1" hangingPunct="1">
              <a:lnSpc>
                <a:spcPct val="70000"/>
              </a:lnSpc>
              <a:spcBef>
                <a:spcPct val="10000"/>
              </a:spcBef>
            </a:pPr>
            <a:r>
              <a:rPr lang="en-US" sz="2700">
                <a:solidFill>
                  <a:srgbClr val="FF3300"/>
                </a:solidFill>
                <a:latin typeface="Arial Narrow" charset="0"/>
              </a:rPr>
              <a:t>Italy 			</a:t>
            </a:r>
            <a:r>
              <a:rPr lang="en-US" sz="2700">
                <a:solidFill>
                  <a:srgbClr val="FF33CC"/>
                </a:solidFill>
                <a:latin typeface="Arial Narrow" charset="0"/>
              </a:rPr>
              <a:t>Argentina</a:t>
            </a:r>
            <a:r>
              <a:rPr lang="en-US" sz="2700">
                <a:solidFill>
                  <a:srgbClr val="FF3300"/>
                </a:solidFill>
                <a:latin typeface="Arial Narrow" charset="0"/>
              </a:rPr>
              <a:t>		</a:t>
            </a:r>
          </a:p>
          <a:p>
            <a:pPr marL="342900" indent="-342900" algn="l" defTabSz="914400" eaLnBrk="1" hangingPunct="1">
              <a:lnSpc>
                <a:spcPct val="70000"/>
              </a:lnSpc>
              <a:spcBef>
                <a:spcPct val="10000"/>
              </a:spcBef>
            </a:pPr>
            <a:r>
              <a:rPr lang="en-US" sz="2700">
                <a:solidFill>
                  <a:srgbClr val="FF3300"/>
                </a:solidFill>
                <a:latin typeface="Arial Narrow" charset="0"/>
              </a:rPr>
              <a:t>Czech Republic 	</a:t>
            </a:r>
            <a:r>
              <a:rPr lang="en-US" sz="2700">
                <a:solidFill>
                  <a:srgbClr val="FF33CC"/>
                </a:solidFill>
                <a:latin typeface="Arial Narrow" charset="0"/>
              </a:rPr>
              <a:t>Australia</a:t>
            </a:r>
            <a:r>
              <a:rPr lang="en-US" sz="2700">
                <a:solidFill>
                  <a:srgbClr val="FF3300"/>
                </a:solidFill>
                <a:latin typeface="Arial Narrow" charset="0"/>
              </a:rPr>
              <a:t> 	 </a:t>
            </a:r>
          </a:p>
          <a:p>
            <a:pPr marL="342900" indent="-342900" algn="l" defTabSz="914400" eaLnBrk="1" hangingPunct="1">
              <a:lnSpc>
                <a:spcPct val="70000"/>
              </a:lnSpc>
              <a:spcBef>
                <a:spcPct val="10000"/>
              </a:spcBef>
            </a:pPr>
            <a:r>
              <a:rPr lang="en-US" sz="2700">
                <a:solidFill>
                  <a:srgbClr val="FF3300"/>
                </a:solidFill>
                <a:latin typeface="Arial Narrow" charset="0"/>
              </a:rPr>
              <a:t>France 	 	</a:t>
            </a:r>
            <a:r>
              <a:rPr lang="en-US" sz="2700">
                <a:solidFill>
                  <a:srgbClr val="FF33CC"/>
                </a:solidFill>
                <a:latin typeface="Arial Narrow" charset="0"/>
              </a:rPr>
              <a:t>Brazil</a:t>
            </a:r>
          </a:p>
          <a:p>
            <a:pPr marL="342900" indent="-342900" algn="l" defTabSz="914400" eaLnBrk="1" hangingPunct="1">
              <a:lnSpc>
                <a:spcPct val="70000"/>
              </a:lnSpc>
              <a:spcBef>
                <a:spcPct val="10000"/>
              </a:spcBef>
            </a:pPr>
            <a:r>
              <a:rPr lang="en-US" sz="2700">
                <a:solidFill>
                  <a:srgbClr val="FF3300"/>
                </a:solidFill>
                <a:latin typeface="Arial Narrow" charset="0"/>
              </a:rPr>
              <a:t>Germany	 	</a:t>
            </a:r>
            <a:r>
              <a:rPr lang="en-US" sz="2700">
                <a:solidFill>
                  <a:srgbClr val="FF33CC"/>
                </a:solidFill>
                <a:latin typeface="Arial Narrow" charset="0"/>
              </a:rPr>
              <a:t>Bolivia</a:t>
            </a:r>
            <a:r>
              <a:rPr lang="en-US" sz="2700" baseline="30000">
                <a:solidFill>
                  <a:srgbClr val="FF33CC"/>
                </a:solidFill>
                <a:latin typeface="Arial Narrow" charset="0"/>
              </a:rPr>
              <a:t>*</a:t>
            </a:r>
            <a:r>
              <a:rPr lang="en-US" sz="2700">
                <a:solidFill>
                  <a:srgbClr val="FF3300"/>
                </a:solidFill>
                <a:latin typeface="Arial Narrow" charset="0"/>
              </a:rPr>
              <a:t> 	</a:t>
            </a:r>
          </a:p>
          <a:p>
            <a:pPr marL="342900" indent="-342900" algn="l" defTabSz="914400" eaLnBrk="1" hangingPunct="1">
              <a:lnSpc>
                <a:spcPct val="70000"/>
              </a:lnSpc>
              <a:spcBef>
                <a:spcPct val="10000"/>
              </a:spcBef>
            </a:pPr>
            <a:r>
              <a:rPr lang="en-US" sz="2700">
                <a:solidFill>
                  <a:srgbClr val="FF3300"/>
                </a:solidFill>
                <a:latin typeface="Arial Narrow" charset="0"/>
              </a:rPr>
              <a:t>Poland 		</a:t>
            </a:r>
            <a:r>
              <a:rPr lang="en-US" sz="2700">
                <a:solidFill>
                  <a:srgbClr val="FF33CC"/>
                </a:solidFill>
                <a:latin typeface="Arial Narrow" charset="0"/>
              </a:rPr>
              <a:t>Mexico</a:t>
            </a:r>
          </a:p>
          <a:p>
            <a:pPr marL="342900" indent="-342900" algn="l" defTabSz="914400" eaLnBrk="1" hangingPunct="1">
              <a:lnSpc>
                <a:spcPct val="70000"/>
              </a:lnSpc>
              <a:spcBef>
                <a:spcPct val="10000"/>
              </a:spcBef>
            </a:pPr>
            <a:r>
              <a:rPr lang="en-US" sz="2700">
                <a:solidFill>
                  <a:srgbClr val="FF3300"/>
                </a:solidFill>
                <a:latin typeface="Arial Narrow" charset="0"/>
              </a:rPr>
              <a:t>Slovenia 		</a:t>
            </a:r>
            <a:r>
              <a:rPr lang="en-US" sz="2700">
                <a:solidFill>
                  <a:srgbClr val="FF33CC"/>
                </a:solidFill>
                <a:latin typeface="Arial Narrow" charset="0"/>
              </a:rPr>
              <a:t>USA</a:t>
            </a:r>
          </a:p>
          <a:p>
            <a:pPr marL="342900" indent="-342900" algn="l" defTabSz="914400" eaLnBrk="1" hangingPunct="1">
              <a:lnSpc>
                <a:spcPct val="70000"/>
              </a:lnSpc>
              <a:spcBef>
                <a:spcPct val="10000"/>
              </a:spcBef>
            </a:pPr>
            <a:r>
              <a:rPr lang="en-US" sz="2700">
                <a:solidFill>
                  <a:srgbClr val="FF3300"/>
                </a:solidFill>
                <a:latin typeface="Arial Narrow" charset="0"/>
              </a:rPr>
              <a:t>Spain 			</a:t>
            </a:r>
            <a:r>
              <a:rPr lang="en-US" sz="2700">
                <a:solidFill>
                  <a:srgbClr val="FF33CC"/>
                </a:solidFill>
                <a:latin typeface="Arial Narrow" charset="0"/>
              </a:rPr>
              <a:t>Vietnam</a:t>
            </a:r>
            <a:r>
              <a:rPr lang="en-US" sz="2700" baseline="30000">
                <a:solidFill>
                  <a:srgbClr val="FF33CC"/>
                </a:solidFill>
                <a:latin typeface="Arial Narrow" charset="0"/>
              </a:rPr>
              <a:t>*</a:t>
            </a:r>
            <a:r>
              <a:rPr lang="en-US" sz="2700">
                <a:solidFill>
                  <a:srgbClr val="FF3300"/>
                </a:solidFill>
                <a:latin typeface="Arial Narrow" charset="0"/>
              </a:rPr>
              <a:t> 	</a:t>
            </a:r>
          </a:p>
          <a:p>
            <a:pPr marL="342900" indent="-342900" algn="l" defTabSz="914400" eaLnBrk="1" hangingPunct="1">
              <a:lnSpc>
                <a:spcPct val="70000"/>
              </a:lnSpc>
              <a:spcBef>
                <a:spcPct val="10000"/>
              </a:spcBef>
            </a:pPr>
            <a:r>
              <a:rPr lang="en-US" sz="2700">
                <a:solidFill>
                  <a:srgbClr val="FF3300"/>
                </a:solidFill>
                <a:latin typeface="Arial Narrow" charset="0"/>
              </a:rPr>
              <a:t>United Kingdom 	</a:t>
            </a:r>
          </a:p>
          <a:p>
            <a:pPr marL="342900" indent="-342900" algn="l" defTabSz="914400" eaLnBrk="1" hangingPunct="1">
              <a:lnSpc>
                <a:spcPct val="70000"/>
              </a:lnSpc>
              <a:spcBef>
                <a:spcPct val="25000"/>
              </a:spcBef>
            </a:pPr>
            <a:r>
              <a:rPr lang="en-US" sz="2400" baseline="30000">
                <a:solidFill>
                  <a:srgbClr val="FF3300"/>
                </a:solidFill>
                <a:latin typeface="Arial Narrow" charset="0"/>
              </a:rPr>
              <a:t>				</a:t>
            </a:r>
            <a:r>
              <a:rPr lang="en-US" sz="2000" baseline="30000">
                <a:solidFill>
                  <a:srgbClr val="FF33CC"/>
                </a:solidFill>
                <a:latin typeface="Arial Narrow" charset="0"/>
              </a:rPr>
              <a:t>*</a:t>
            </a:r>
            <a:r>
              <a:rPr lang="en-US" sz="2000" i="1">
                <a:solidFill>
                  <a:srgbClr val="FF33CC"/>
                </a:solidFill>
                <a:latin typeface="Arial Narrow" charset="0"/>
              </a:rPr>
              <a:t>Associate Countries</a:t>
            </a:r>
          </a:p>
          <a:p>
            <a:pPr marL="342900" indent="-342900" algn="l" defTabSz="914400" eaLnBrk="1" hangingPunct="1">
              <a:lnSpc>
                <a:spcPct val="70000"/>
              </a:lnSpc>
              <a:spcBef>
                <a:spcPct val="25000"/>
              </a:spcBef>
            </a:pPr>
            <a:endParaRPr lang="en-US" sz="2700" i="1">
              <a:solidFill>
                <a:srgbClr val="FF33CC"/>
              </a:solidFill>
              <a:latin typeface="Arial Narrow" charset="0"/>
            </a:endParaRPr>
          </a:p>
        </p:txBody>
      </p:sp>
      <p:pic>
        <p:nvPicPr>
          <p:cNvPr id="43013" name="Picture 4" descr="Boratav_fig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71688"/>
            <a:ext cx="4648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 Box 5"/>
          <p:cNvSpPr txBox="1">
            <a:spLocks noChangeArrowheads="1"/>
          </p:cNvSpPr>
          <p:nvPr/>
        </p:nvSpPr>
        <p:spPr bwMode="auto">
          <a:xfrm>
            <a:off x="5137150" y="5329238"/>
            <a:ext cx="1377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9900FF"/>
                </a:solidFill>
              </a:rPr>
              <a:t>Jim Cronin</a:t>
            </a:r>
          </a:p>
        </p:txBody>
      </p:sp>
      <p:sp>
        <p:nvSpPr>
          <p:cNvPr id="43015" name="Text Box 6"/>
          <p:cNvSpPr txBox="1">
            <a:spLocks noChangeArrowheads="1"/>
          </p:cNvSpPr>
          <p:nvPr/>
        </p:nvSpPr>
        <p:spPr bwMode="auto">
          <a:xfrm>
            <a:off x="7391400" y="5348288"/>
            <a:ext cx="1568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9900FF"/>
                </a:solidFill>
              </a:rPr>
              <a:t>Alan Watson</a:t>
            </a:r>
          </a:p>
        </p:txBody>
      </p:sp>
      <p:sp>
        <p:nvSpPr>
          <p:cNvPr id="43016" name="Text Box 7"/>
          <p:cNvSpPr txBox="1">
            <a:spLocks noChangeArrowheads="1"/>
          </p:cNvSpPr>
          <p:nvPr/>
        </p:nvSpPr>
        <p:spPr bwMode="auto">
          <a:xfrm>
            <a:off x="6477000" y="1676400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9900FF"/>
                </a:solidFill>
              </a:rPr>
              <a:t>Founders</a:t>
            </a:r>
          </a:p>
        </p:txBody>
      </p:sp>
      <p:sp>
        <p:nvSpPr>
          <p:cNvPr id="4301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1C07FA-F986-6D4D-841C-2A83AAE147EE}" type="slidenum">
              <a:rPr lang="en-US" sz="1500">
                <a:solidFill>
                  <a:srgbClr val="0000FF"/>
                </a:solidFill>
              </a:rPr>
              <a:pPr eaLnBrk="1" hangingPunct="1"/>
              <a:t>31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3018" name="Footer Placeholder 1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pic>
        <p:nvPicPr>
          <p:cNvPr id="44035" name="Picture 18" descr="SITE-OPT-A-BOUNDARIES-COUNTY-ROADS-SC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2"/>
          <a:stretch>
            <a:fillRect/>
          </a:stretch>
        </p:blipFill>
        <p:spPr bwMode="auto">
          <a:xfrm>
            <a:off x="79375" y="725488"/>
            <a:ext cx="3113088" cy="346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2" descr="auger_sites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4" r="5890" b="23477"/>
          <a:stretch>
            <a:fillRect/>
          </a:stretch>
        </p:blipFill>
        <p:spPr bwMode="auto">
          <a:xfrm>
            <a:off x="2713038" y="742950"/>
            <a:ext cx="6888162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Freeform 3"/>
          <p:cNvSpPr>
            <a:spLocks/>
          </p:cNvSpPr>
          <p:nvPr/>
        </p:nvSpPr>
        <p:spPr bwMode="auto">
          <a:xfrm>
            <a:off x="7234238" y="5908675"/>
            <a:ext cx="198437" cy="185738"/>
          </a:xfrm>
          <a:custGeom>
            <a:avLst/>
            <a:gdLst>
              <a:gd name="T0" fmla="*/ 2147483647 w 206"/>
              <a:gd name="T1" fmla="*/ 0 h 184"/>
              <a:gd name="T2" fmla="*/ 2147483647 w 206"/>
              <a:gd name="T3" fmla="*/ 0 h 184"/>
              <a:gd name="T4" fmla="*/ 2147483647 w 206"/>
              <a:gd name="T5" fmla="*/ 2147483647 h 184"/>
              <a:gd name="T6" fmla="*/ 2147483647 w 206"/>
              <a:gd name="T7" fmla="*/ 2147483647 h 184"/>
              <a:gd name="T8" fmla="*/ 2147483647 w 206"/>
              <a:gd name="T9" fmla="*/ 2147483647 h 184"/>
              <a:gd name="T10" fmla="*/ 0 w 206"/>
              <a:gd name="T11" fmla="*/ 2147483647 h 184"/>
              <a:gd name="T12" fmla="*/ 2147483647 w 206"/>
              <a:gd name="T13" fmla="*/ 0 h 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6"/>
              <a:gd name="T22" fmla="*/ 0 h 184"/>
              <a:gd name="T23" fmla="*/ 206 w 206"/>
              <a:gd name="T24" fmla="*/ 184 h 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6" h="184">
                <a:moveTo>
                  <a:pt x="30" y="0"/>
                </a:moveTo>
                <a:lnTo>
                  <a:pt x="170" y="0"/>
                </a:lnTo>
                <a:lnTo>
                  <a:pt x="206" y="56"/>
                </a:lnTo>
                <a:lnTo>
                  <a:pt x="136" y="184"/>
                </a:lnTo>
                <a:lnTo>
                  <a:pt x="64" y="184"/>
                </a:lnTo>
                <a:lnTo>
                  <a:pt x="0" y="58"/>
                </a:lnTo>
                <a:lnTo>
                  <a:pt x="30" y="0"/>
                </a:lnTo>
                <a:close/>
              </a:path>
            </a:pathLst>
          </a:custGeom>
          <a:solidFill>
            <a:srgbClr val="FF0066"/>
          </a:solidFill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8" name="Text Box 4"/>
          <p:cNvSpPr txBox="1">
            <a:spLocks noChangeArrowheads="1"/>
          </p:cNvSpPr>
          <p:nvPr/>
        </p:nvSpPr>
        <p:spPr bwMode="auto">
          <a:xfrm>
            <a:off x="7202488" y="5895975"/>
            <a:ext cx="5921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000">
                <a:solidFill>
                  <a:srgbClr val="FFFF00"/>
                </a:solidFill>
                <a:latin typeface="Times New Roman" charset="0"/>
              </a:rPr>
              <a:t>S</a:t>
            </a:r>
            <a:endParaRPr lang="en-US" sz="1000">
              <a:latin typeface="Times New Roman" charset="0"/>
            </a:endParaRPr>
          </a:p>
        </p:txBody>
      </p:sp>
      <p:sp>
        <p:nvSpPr>
          <p:cNvPr id="44039" name="Rectangle 5"/>
          <p:cNvSpPr>
            <a:spLocks noChangeArrowheads="1"/>
          </p:cNvSpPr>
          <p:nvPr>
            <p:ph type="ctrTitle"/>
          </p:nvPr>
        </p:nvSpPr>
        <p:spPr>
          <a:xfrm>
            <a:off x="0" y="0"/>
            <a:ext cx="9601200" cy="685800"/>
          </a:xfrm>
          <a:noFill/>
        </p:spPr>
        <p:txBody>
          <a:bodyPr lIns="96502" tIns="48252" rIns="96502" bIns="48252"/>
          <a:lstStyle/>
          <a:p>
            <a:pPr eaLnBrk="1" hangingPunct="1"/>
            <a:r>
              <a:rPr lang="en-GB">
                <a:latin typeface="Tahoma" charset="0"/>
              </a:rPr>
              <a:t>Pierre-Auger Observatory</a:t>
            </a:r>
            <a:endParaRPr lang="en-US">
              <a:latin typeface="Tahoma" charset="0"/>
            </a:endParaRPr>
          </a:p>
        </p:txBody>
      </p:sp>
      <p:sp>
        <p:nvSpPr>
          <p:cNvPr id="44040" name="Freeform 6"/>
          <p:cNvSpPr>
            <a:spLocks/>
          </p:cNvSpPr>
          <p:nvPr/>
        </p:nvSpPr>
        <p:spPr bwMode="auto">
          <a:xfrm>
            <a:off x="5349875" y="2100263"/>
            <a:ext cx="198438" cy="185737"/>
          </a:xfrm>
          <a:custGeom>
            <a:avLst/>
            <a:gdLst>
              <a:gd name="T0" fmla="*/ 2147483647 w 206"/>
              <a:gd name="T1" fmla="*/ 0 h 184"/>
              <a:gd name="T2" fmla="*/ 2147483647 w 206"/>
              <a:gd name="T3" fmla="*/ 0 h 184"/>
              <a:gd name="T4" fmla="*/ 2147483647 w 206"/>
              <a:gd name="T5" fmla="*/ 2147483647 h 184"/>
              <a:gd name="T6" fmla="*/ 2147483647 w 206"/>
              <a:gd name="T7" fmla="*/ 2147483647 h 184"/>
              <a:gd name="T8" fmla="*/ 2147483647 w 206"/>
              <a:gd name="T9" fmla="*/ 2147483647 h 184"/>
              <a:gd name="T10" fmla="*/ 0 w 206"/>
              <a:gd name="T11" fmla="*/ 2147483647 h 184"/>
              <a:gd name="T12" fmla="*/ 2147483647 w 206"/>
              <a:gd name="T13" fmla="*/ 0 h 1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6"/>
              <a:gd name="T22" fmla="*/ 0 h 184"/>
              <a:gd name="T23" fmla="*/ 206 w 206"/>
              <a:gd name="T24" fmla="*/ 184 h 1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6" h="184">
                <a:moveTo>
                  <a:pt x="30" y="0"/>
                </a:moveTo>
                <a:lnTo>
                  <a:pt x="170" y="0"/>
                </a:lnTo>
                <a:lnTo>
                  <a:pt x="206" y="56"/>
                </a:lnTo>
                <a:lnTo>
                  <a:pt x="136" y="184"/>
                </a:lnTo>
                <a:lnTo>
                  <a:pt x="64" y="184"/>
                </a:lnTo>
                <a:lnTo>
                  <a:pt x="0" y="58"/>
                </a:lnTo>
                <a:lnTo>
                  <a:pt x="30" y="0"/>
                </a:lnTo>
                <a:close/>
              </a:path>
            </a:pathLst>
          </a:custGeom>
          <a:solidFill>
            <a:srgbClr val="FF0066"/>
          </a:solidFill>
          <a:ln w="12700">
            <a:solidFill>
              <a:srgbClr val="FF0066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Text Box 7"/>
          <p:cNvSpPr txBox="1">
            <a:spLocks noChangeArrowheads="1"/>
          </p:cNvSpPr>
          <p:nvPr/>
        </p:nvSpPr>
        <p:spPr bwMode="auto">
          <a:xfrm>
            <a:off x="5280025" y="2084388"/>
            <a:ext cx="5556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000">
                <a:solidFill>
                  <a:srgbClr val="FFFF00"/>
                </a:solidFill>
                <a:latin typeface="Times New Roman" charset="0"/>
              </a:rPr>
              <a:t>N</a:t>
            </a:r>
            <a:endParaRPr lang="en-US" sz="1000">
              <a:latin typeface="Times New Roman" charset="0"/>
            </a:endParaRPr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52400" y="685800"/>
            <a:ext cx="17224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9" tIns="45645" rIns="91289" bIns="4564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sz="2000" b="1">
                <a:latin typeface="Arial Narrow" charset="0"/>
              </a:rPr>
              <a:t>Northern Auger</a:t>
            </a:r>
          </a:p>
          <a:p>
            <a:pPr algn="l" eaLnBrk="1" hangingPunct="1">
              <a:lnSpc>
                <a:spcPct val="80000"/>
              </a:lnSpc>
            </a:pPr>
            <a:r>
              <a:rPr lang="en-US" sz="2000" b="1">
                <a:latin typeface="Arial Narrow" charset="0"/>
              </a:rPr>
              <a:t>in Colorado</a:t>
            </a:r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 flipV="1">
            <a:off x="2590800" y="2238375"/>
            <a:ext cx="2667000" cy="123825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4044" name="Picture 13" descr="fullsite-0309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2" t="2209" r="30957" b="11046"/>
          <a:stretch>
            <a:fillRect/>
          </a:stretch>
        </p:blipFill>
        <p:spPr bwMode="auto">
          <a:xfrm>
            <a:off x="0" y="3971925"/>
            <a:ext cx="326866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5" name="Text Box 14"/>
          <p:cNvSpPr txBox="1">
            <a:spLocks noChangeArrowheads="1"/>
          </p:cNvSpPr>
          <p:nvPr/>
        </p:nvSpPr>
        <p:spPr bwMode="auto">
          <a:xfrm>
            <a:off x="-47625" y="3944938"/>
            <a:ext cx="17573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9" tIns="45645" rIns="91289" bIns="4564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sz="2000" b="1">
                <a:solidFill>
                  <a:schemeClr val="tx2"/>
                </a:solidFill>
                <a:latin typeface="Arial Narrow" charset="0"/>
              </a:rPr>
              <a:t>Southern Auger</a:t>
            </a:r>
          </a:p>
          <a:p>
            <a:pPr algn="l" eaLnBrk="1" hangingPunct="1">
              <a:lnSpc>
                <a:spcPct val="80000"/>
              </a:lnSpc>
            </a:pPr>
            <a:r>
              <a:rPr lang="en-US" sz="2000" b="1">
                <a:solidFill>
                  <a:schemeClr val="tx2"/>
                </a:solidFill>
                <a:latin typeface="Arial Narrow" charset="0"/>
              </a:rPr>
              <a:t>in Argentina</a:t>
            </a:r>
          </a:p>
        </p:txBody>
      </p:sp>
      <p:sp>
        <p:nvSpPr>
          <p:cNvPr id="44046" name="Line 15"/>
          <p:cNvSpPr>
            <a:spLocks noChangeShapeType="1"/>
          </p:cNvSpPr>
          <p:nvPr/>
        </p:nvSpPr>
        <p:spPr bwMode="auto">
          <a:xfrm>
            <a:off x="2362200" y="5943600"/>
            <a:ext cx="4752975" cy="85725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7" name="Line 16"/>
          <p:cNvSpPr>
            <a:spLocks noChangeShapeType="1"/>
          </p:cNvSpPr>
          <p:nvPr/>
        </p:nvSpPr>
        <p:spPr bwMode="auto">
          <a:xfrm>
            <a:off x="609600" y="7162800"/>
            <a:ext cx="19812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Text Box 17"/>
          <p:cNvSpPr txBox="1">
            <a:spLocks noChangeArrowheads="1"/>
          </p:cNvSpPr>
          <p:nvPr/>
        </p:nvSpPr>
        <p:spPr bwMode="auto">
          <a:xfrm>
            <a:off x="1143000" y="7010400"/>
            <a:ext cx="76835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9" tIns="45654" rIns="91309" bIns="4565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CC3300"/>
                </a:solidFill>
              </a:rPr>
              <a:t>50km</a:t>
            </a:r>
          </a:p>
        </p:txBody>
      </p:sp>
      <p:sp>
        <p:nvSpPr>
          <p:cNvPr id="44049" name="Slide Number Placeholder 1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E5296F-6E51-8F46-A8D2-1D1B984FF470}" type="slidenum">
              <a:rPr lang="en-US" sz="1500">
                <a:solidFill>
                  <a:srgbClr val="0000FF"/>
                </a:solidFill>
              </a:rPr>
              <a:pPr eaLnBrk="1" hangingPunct="1"/>
              <a:t>32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4050" name="Footer Placeholder 1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grpSp>
        <p:nvGrpSpPr>
          <p:cNvPr id="45059" name="Group 2"/>
          <p:cNvGrpSpPr>
            <a:grpSpLocks/>
          </p:cNvGrpSpPr>
          <p:nvPr/>
        </p:nvGrpSpPr>
        <p:grpSpPr bwMode="auto">
          <a:xfrm>
            <a:off x="-4763" y="838200"/>
            <a:ext cx="9582151" cy="6477000"/>
            <a:chOff x="-3" y="528"/>
            <a:chExt cx="6036" cy="4080"/>
          </a:xfrm>
        </p:grpSpPr>
        <p:pic>
          <p:nvPicPr>
            <p:cNvPr id="45067" name="Picture 3" descr="fullsite-0309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3" r="7036" b="6186"/>
            <a:stretch>
              <a:fillRect/>
            </a:stretch>
          </p:blipFill>
          <p:spPr bwMode="auto">
            <a:xfrm>
              <a:off x="-3" y="528"/>
              <a:ext cx="6036" cy="4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5068" name="Group 4"/>
            <p:cNvGrpSpPr>
              <a:grpSpLocks/>
            </p:cNvGrpSpPr>
            <p:nvPr/>
          </p:nvGrpSpPr>
          <p:grpSpPr bwMode="auto">
            <a:xfrm>
              <a:off x="1584" y="4352"/>
              <a:ext cx="2072" cy="250"/>
              <a:chOff x="3840" y="3712"/>
              <a:chExt cx="1439" cy="245"/>
            </a:xfrm>
          </p:grpSpPr>
          <p:sp>
            <p:nvSpPr>
              <p:cNvPr id="45069" name="Line 5"/>
              <p:cNvSpPr>
                <a:spLocks noChangeShapeType="1"/>
              </p:cNvSpPr>
              <p:nvPr/>
            </p:nvSpPr>
            <p:spPr bwMode="auto">
              <a:xfrm flipV="1">
                <a:off x="3840" y="3840"/>
                <a:ext cx="1439" cy="9"/>
              </a:xfrm>
              <a:prstGeom prst="line">
                <a:avLst/>
              </a:prstGeom>
              <a:noFill/>
              <a:ln w="57150">
                <a:solidFill>
                  <a:srgbClr val="CC3300"/>
                </a:solidFill>
                <a:round/>
                <a:headEnd type="stealth" w="sm" len="med"/>
                <a:tailEnd type="stealth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70" name="Text Box 6"/>
              <p:cNvSpPr txBox="1">
                <a:spLocks noChangeArrowheads="1"/>
              </p:cNvSpPr>
              <p:nvPr/>
            </p:nvSpPr>
            <p:spPr bwMode="auto">
              <a:xfrm>
                <a:off x="4312" y="3712"/>
                <a:ext cx="507" cy="2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297" tIns="45649" rIns="91297" bIns="45649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>
                    <a:solidFill>
                      <a:srgbClr val="CC3300"/>
                    </a:solidFill>
                  </a:rPr>
                  <a:t>50km</a:t>
                </a:r>
              </a:p>
            </p:txBody>
          </p:sp>
        </p:grpSp>
      </p:grpSp>
      <p:sp>
        <p:nvSpPr>
          <p:cNvPr id="45060" name="Rectangle 7"/>
          <p:cNvSpPr>
            <a:spLocks noChangeArrowheads="1"/>
          </p:cNvSpPr>
          <p:nvPr>
            <p:ph type="ctrTitle"/>
          </p:nvPr>
        </p:nvSpPr>
        <p:spPr>
          <a:xfrm>
            <a:off x="757238" y="90488"/>
            <a:ext cx="8323262" cy="519112"/>
          </a:xfrm>
          <a:noFill/>
        </p:spPr>
        <p:txBody>
          <a:bodyPr lIns="96510" tIns="48257" rIns="96510" bIns="48257"/>
          <a:lstStyle/>
          <a:p>
            <a:pPr eaLnBrk="1" hangingPunct="1"/>
            <a:r>
              <a:rPr lang="en-GB" sz="3600">
                <a:latin typeface="Tahoma" charset="0"/>
              </a:rPr>
              <a:t>Southern-Auger in Argentina </a:t>
            </a:r>
            <a:endParaRPr lang="en-US" sz="3600">
              <a:latin typeface="Tahoma" charset="0"/>
            </a:endParaRPr>
          </a:p>
        </p:txBody>
      </p:sp>
      <p:sp>
        <p:nvSpPr>
          <p:cNvPr id="45061" name="Rectangle 8"/>
          <p:cNvSpPr>
            <a:spLocks noChangeArrowheads="1"/>
          </p:cNvSpPr>
          <p:nvPr/>
        </p:nvSpPr>
        <p:spPr bwMode="auto">
          <a:xfrm>
            <a:off x="6689725" y="1371600"/>
            <a:ext cx="2606675" cy="1600200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lIns="91359" tIns="45679" rIns="91359" bIns="45679" anchor="ctr"/>
          <a:lstStyle/>
          <a:p>
            <a:pPr algn="l"/>
            <a:r>
              <a:rPr lang="en-US" altLang="zh-CN" sz="2900" b="1" u="sng">
                <a:solidFill>
                  <a:srgbClr val="FF0000"/>
                </a:solidFill>
                <a:latin typeface="Arial Narrow" charset="0"/>
                <a:ea typeface="SimSun" charset="0"/>
                <a:cs typeface="Bookman Old Style" charset="0"/>
              </a:rPr>
              <a:t>Surface Array</a:t>
            </a:r>
            <a:endParaRPr lang="en-US" altLang="zh-CN" sz="3200" b="1" u="sng">
              <a:solidFill>
                <a:srgbClr val="FF0000"/>
              </a:solidFill>
              <a:latin typeface="Arial Narrow" charset="0"/>
              <a:ea typeface="SimSun" charset="0"/>
              <a:cs typeface="Times New Roman" charset="0"/>
            </a:endParaRPr>
          </a:p>
          <a:p>
            <a:pPr algn="l" eaLnBrk="0" hangingPunct="0"/>
            <a:r>
              <a:rPr lang="en-US" altLang="zh-CN" sz="2500" b="1">
                <a:solidFill>
                  <a:srgbClr val="00AE00"/>
                </a:solidFill>
                <a:latin typeface="Arial Narrow" charset="0"/>
                <a:ea typeface="SimSun" charset="0"/>
                <a:cs typeface="Bookman Old Style" charset="0"/>
              </a:rPr>
              <a:t> </a:t>
            </a:r>
            <a:r>
              <a:rPr lang="en-US" altLang="zh-CN" sz="2400" b="1">
                <a:solidFill>
                  <a:srgbClr val="0000FF"/>
                </a:solidFill>
                <a:latin typeface="Arial Narrow" charset="0"/>
                <a:ea typeface="SimSun" charset="0"/>
                <a:cs typeface="Bookman Old Style" charset="0"/>
              </a:rPr>
              <a:t>1600 Water Tanks</a:t>
            </a:r>
            <a:endParaRPr lang="en-US" altLang="zh-CN" sz="2700" b="1">
              <a:solidFill>
                <a:srgbClr val="0000FF"/>
              </a:solidFill>
              <a:latin typeface="Arial Narrow" charset="0"/>
              <a:ea typeface="SimSun" charset="0"/>
              <a:cs typeface="Times New Roman" charset="0"/>
            </a:endParaRPr>
          </a:p>
          <a:p>
            <a:pPr algn="l" eaLnBrk="0" hangingPunct="0"/>
            <a:r>
              <a:rPr lang="en-US" altLang="zh-CN" sz="2400" b="1">
                <a:solidFill>
                  <a:srgbClr val="0000FF"/>
                </a:solidFill>
                <a:latin typeface="Arial Narrow" charset="0"/>
                <a:ea typeface="SimSun" charset="0"/>
                <a:cs typeface="Bookman Old Style" charset="0"/>
              </a:rPr>
              <a:t> 1.5 km spacing</a:t>
            </a:r>
            <a:endParaRPr lang="en-US" altLang="zh-CN" sz="2700" b="1">
              <a:solidFill>
                <a:srgbClr val="0000FF"/>
              </a:solidFill>
              <a:latin typeface="Arial Narrow" charset="0"/>
              <a:ea typeface="SimSun" charset="0"/>
              <a:cs typeface="Times New Roman" charset="0"/>
            </a:endParaRPr>
          </a:p>
          <a:p>
            <a:pPr algn="l" eaLnBrk="0" hangingPunct="0"/>
            <a:r>
              <a:rPr lang="en-US" altLang="zh-CN" sz="2400" b="1">
                <a:solidFill>
                  <a:srgbClr val="0000FF"/>
                </a:solidFill>
                <a:latin typeface="Arial Narrow" charset="0"/>
                <a:ea typeface="SimSun" charset="0"/>
                <a:cs typeface="Bookman Old Style" charset="0"/>
              </a:rPr>
              <a:t> 3100 km</a:t>
            </a:r>
            <a:r>
              <a:rPr lang="en-US" altLang="zh-CN" sz="2400" b="1" baseline="30000">
                <a:solidFill>
                  <a:srgbClr val="0000FF"/>
                </a:solidFill>
                <a:latin typeface="Arial Narrow" charset="0"/>
                <a:ea typeface="SimSun" charset="0"/>
                <a:cs typeface="Bookman Old Style" charset="0"/>
              </a:rPr>
              <a:t>2</a:t>
            </a:r>
            <a:endParaRPr lang="en-US" altLang="zh-CN" sz="4800" b="1">
              <a:solidFill>
                <a:srgbClr val="0000FF"/>
              </a:solidFill>
              <a:latin typeface="Arial Narrow" charset="0"/>
              <a:ea typeface="SimSun" charset="0"/>
              <a:cs typeface="SimSun" charset="0"/>
            </a:endParaRPr>
          </a:p>
        </p:txBody>
      </p:sp>
      <p:sp>
        <p:nvSpPr>
          <p:cNvPr id="44038" name="Rectangle 9"/>
          <p:cNvSpPr>
            <a:spLocks noChangeArrowheads="1"/>
          </p:cNvSpPr>
          <p:nvPr/>
        </p:nvSpPr>
        <p:spPr bwMode="auto">
          <a:xfrm>
            <a:off x="5791200" y="5030788"/>
            <a:ext cx="3581400" cy="1598612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lIns="91359" tIns="45679" rIns="91359" bIns="45679" anchor="ctr"/>
          <a:lstStyle/>
          <a:p>
            <a:pPr algn="l"/>
            <a:r>
              <a:rPr lang="en-US" sz="2900" b="1" u="sng">
                <a:solidFill>
                  <a:srgbClr val="FF00FF"/>
                </a:solidFill>
                <a:latin typeface="Arial Narrow" charset="0"/>
                <a:ea typeface="SimSun" charset="0"/>
                <a:cs typeface="Bookman Old Style" charset="0"/>
              </a:rPr>
              <a:t>Fluorescence Detectors</a:t>
            </a:r>
            <a:endParaRPr lang="en-US" sz="2400" b="1" u="sng">
              <a:solidFill>
                <a:srgbClr val="FF00FF"/>
              </a:solidFill>
              <a:latin typeface="Arial Narrow" charset="0"/>
              <a:ea typeface="SimSun" charset="0"/>
              <a:cs typeface="Bookman Old Style" charset="0"/>
            </a:endParaRPr>
          </a:p>
          <a:p>
            <a:pPr algn="l" eaLnBrk="0" hangingPunct="0"/>
            <a:r>
              <a:rPr lang="en-US" sz="2400" b="1">
                <a:solidFill>
                  <a:srgbClr val="00AE00"/>
                </a:solidFill>
                <a:latin typeface="Arial Narrow" charset="0"/>
                <a:ea typeface="SimSun" charset="0"/>
                <a:cs typeface="Bookman Old Style" charset="0"/>
              </a:rPr>
              <a:t> </a:t>
            </a:r>
            <a:r>
              <a:rPr lang="en-US" sz="2400" b="1">
                <a:solidFill>
                  <a:srgbClr val="0000FF"/>
                </a:solidFill>
                <a:latin typeface="Arial Narrow" charset="0"/>
                <a:ea typeface="SimSun" charset="0"/>
                <a:cs typeface="Bookman Old Style" charset="0"/>
              </a:rPr>
              <a:t>4 Telescope Sites</a:t>
            </a:r>
            <a:endParaRPr lang="en-US" sz="2000" b="1">
              <a:solidFill>
                <a:srgbClr val="0000FF"/>
              </a:solidFill>
              <a:latin typeface="Arial Narrow" charset="0"/>
              <a:ea typeface="SimSun" charset="0"/>
              <a:cs typeface="Bookman Old Style" charset="0"/>
            </a:endParaRPr>
          </a:p>
          <a:p>
            <a:pPr algn="l" eaLnBrk="0" hangingPunct="0"/>
            <a:r>
              <a:rPr lang="en-US" sz="2400" b="1">
                <a:solidFill>
                  <a:srgbClr val="0000FF"/>
                </a:solidFill>
                <a:latin typeface="Arial Narrow" charset="0"/>
                <a:ea typeface="SimSun" charset="0"/>
                <a:cs typeface="Bookman Old Style" charset="0"/>
              </a:rPr>
              <a:t> 6 Telescopes per Site</a:t>
            </a:r>
            <a:endParaRPr lang="en-US" sz="2000" b="1">
              <a:solidFill>
                <a:srgbClr val="0000FF"/>
              </a:solidFill>
              <a:latin typeface="Arial Narrow" charset="0"/>
              <a:ea typeface="SimSun" charset="0"/>
              <a:cs typeface="Bookman Old Style" charset="0"/>
            </a:endParaRPr>
          </a:p>
          <a:p>
            <a:pPr algn="l" eaLnBrk="0" hangingPunct="0"/>
            <a:r>
              <a:rPr lang="en-US" sz="2400" b="1">
                <a:solidFill>
                  <a:srgbClr val="0000FF"/>
                </a:solidFill>
                <a:latin typeface="Arial Narrow" charset="0"/>
                <a:ea typeface="SimSun" charset="0"/>
                <a:cs typeface="Bookman Old Style" charset="0"/>
              </a:rPr>
              <a:t> 24 Telescopes Total</a:t>
            </a:r>
            <a:endParaRPr lang="en-US" sz="4800" b="1">
              <a:solidFill>
                <a:srgbClr val="0000FF"/>
              </a:solidFill>
              <a:latin typeface="Arial Narrow" charset="0"/>
              <a:ea typeface="SimSun" charset="0"/>
              <a:cs typeface="Bookman Old Style" charset="0"/>
            </a:endParaRPr>
          </a:p>
        </p:txBody>
      </p:sp>
      <p:sp>
        <p:nvSpPr>
          <p:cNvPr id="45063" name="Rectangle 10"/>
          <p:cNvSpPr>
            <a:spLocks noChangeArrowheads="1"/>
          </p:cNvSpPr>
          <p:nvPr/>
        </p:nvSpPr>
        <p:spPr bwMode="auto">
          <a:xfrm>
            <a:off x="0" y="1274763"/>
            <a:ext cx="182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 anchor="ctr">
            <a:spAutoFit/>
          </a:bodyPr>
          <a:lstStyle/>
          <a:p>
            <a:pPr algn="l"/>
            <a:endParaRPr lang="en-US" sz="2400">
              <a:latin typeface="Times New Roman" charset="0"/>
            </a:endParaRPr>
          </a:p>
        </p:txBody>
      </p:sp>
      <p:sp>
        <p:nvSpPr>
          <p:cNvPr id="45064" name="Rectangle 11"/>
          <p:cNvSpPr>
            <a:spLocks noChangeArrowheads="1"/>
          </p:cNvSpPr>
          <p:nvPr/>
        </p:nvSpPr>
        <p:spPr bwMode="auto">
          <a:xfrm>
            <a:off x="0" y="1503363"/>
            <a:ext cx="96012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065" name="Rectangle 12"/>
          <p:cNvSpPr>
            <a:spLocks noChangeArrowheads="1"/>
          </p:cNvSpPr>
          <p:nvPr/>
        </p:nvSpPr>
        <p:spPr bwMode="auto">
          <a:xfrm>
            <a:off x="0" y="1503363"/>
            <a:ext cx="96012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3657600" y="3429000"/>
            <a:ext cx="828675" cy="887413"/>
          </a:xfrm>
          <a:prstGeom prst="rect">
            <a:avLst/>
          </a:prstGeom>
          <a:solidFill>
            <a:srgbClr val="FFFFFF">
              <a:alpha val="72156"/>
            </a:srgbClr>
          </a:solidFill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latin typeface="+mn-lt"/>
                <a:ea typeface="+mn-ea"/>
              </a:rPr>
              <a:t>AGASA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</a:endParaRP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 Narrow" charset="0"/>
            </a:endParaRPr>
          </a:p>
        </p:txBody>
      </p:sp>
      <p:pic>
        <p:nvPicPr>
          <p:cNvPr id="46085" name="Picture 4" descr="coihueco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5" descr="fullsite-0309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2" r="28143" b="6186"/>
          <a:stretch>
            <a:fillRect/>
          </a:stretch>
        </p:blipFill>
        <p:spPr bwMode="auto">
          <a:xfrm>
            <a:off x="0" y="5503863"/>
            <a:ext cx="1828800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Oval 6"/>
          <p:cNvSpPr>
            <a:spLocks noChangeArrowheads="1"/>
          </p:cNvSpPr>
          <p:nvPr/>
        </p:nvSpPr>
        <p:spPr bwMode="auto">
          <a:xfrm>
            <a:off x="304800" y="6019800"/>
            <a:ext cx="152400" cy="1524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</a:endParaRPr>
          </a:p>
        </p:txBody>
      </p:sp>
      <p:pic>
        <p:nvPicPr>
          <p:cNvPr id="47108" name="Picture 3" descr="telescop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01200" cy="7315200"/>
          </a:xfrm>
        </p:spPr>
      </p:pic>
      <p:pic>
        <p:nvPicPr>
          <p:cNvPr id="47109" name="Picture 5" descr="fullsite-0309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2" r="28143" b="6186"/>
          <a:stretch>
            <a:fillRect/>
          </a:stretch>
        </p:blipFill>
        <p:spPr bwMode="auto">
          <a:xfrm>
            <a:off x="0" y="5503863"/>
            <a:ext cx="1828800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Oval 6"/>
          <p:cNvSpPr>
            <a:spLocks noChangeArrowheads="1"/>
          </p:cNvSpPr>
          <p:nvPr/>
        </p:nvSpPr>
        <p:spPr bwMode="auto">
          <a:xfrm>
            <a:off x="304800" y="6019800"/>
            <a:ext cx="152400" cy="1524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601200" cy="73120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242888" y="4175125"/>
            <a:ext cx="1574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6573" tIns="48286" rIns="96573" bIns="48286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sz="1900" b="1"/>
              <a:t>corrector lens</a:t>
            </a:r>
          </a:p>
        </p:txBody>
      </p:sp>
      <p:sp>
        <p:nvSpPr>
          <p:cNvPr id="48133" name="Line 4"/>
          <p:cNvSpPr>
            <a:spLocks noChangeShapeType="1"/>
          </p:cNvSpPr>
          <p:nvPr/>
        </p:nvSpPr>
        <p:spPr bwMode="auto">
          <a:xfrm flipV="1">
            <a:off x="1416050" y="4057650"/>
            <a:ext cx="804863" cy="5619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4" name="Text Box 5"/>
          <p:cNvSpPr txBox="1">
            <a:spLocks noChangeArrowheads="1"/>
          </p:cNvSpPr>
          <p:nvPr/>
        </p:nvSpPr>
        <p:spPr bwMode="auto">
          <a:xfrm>
            <a:off x="5349875" y="3932238"/>
            <a:ext cx="13081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6573" tIns="48286" rIns="96573" bIns="48286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de-DE" sz="1900" b="1">
                <a:solidFill>
                  <a:srgbClr val="FFFF66"/>
                </a:solidFill>
              </a:rPr>
              <a:t>Camera</a:t>
            </a:r>
            <a:br>
              <a:rPr lang="de-DE" sz="1900" b="1">
                <a:solidFill>
                  <a:srgbClr val="FFFF66"/>
                </a:solidFill>
              </a:rPr>
            </a:br>
            <a:r>
              <a:rPr lang="de-DE" sz="1900" b="1">
                <a:solidFill>
                  <a:srgbClr val="FFFF66"/>
                </a:solidFill>
              </a:rPr>
              <a:t>440 PMTs</a:t>
            </a:r>
          </a:p>
        </p:txBody>
      </p:sp>
      <p:sp>
        <p:nvSpPr>
          <p:cNvPr id="48135" name="Text Box 6"/>
          <p:cNvSpPr txBox="1">
            <a:spLocks noChangeArrowheads="1"/>
          </p:cNvSpPr>
          <p:nvPr/>
        </p:nvSpPr>
        <p:spPr bwMode="auto">
          <a:xfrm>
            <a:off x="8001000" y="3978275"/>
            <a:ext cx="126682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6573" tIns="48286" rIns="96573" bIns="48286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de-DE" sz="1900" b="1">
                <a:solidFill>
                  <a:srgbClr val="FFFF66"/>
                </a:solidFill>
              </a:rPr>
              <a:t>11 m</a:t>
            </a:r>
            <a:r>
              <a:rPr lang="de-DE" sz="1900" b="1" baseline="30000">
                <a:solidFill>
                  <a:srgbClr val="FFFF66"/>
                </a:solidFill>
              </a:rPr>
              <a:t>2</a:t>
            </a:r>
            <a:r>
              <a:rPr lang="de-DE" sz="1900" b="1">
                <a:solidFill>
                  <a:srgbClr val="FFFF66"/>
                </a:solidFill>
              </a:rPr>
              <a:t> Mirror</a:t>
            </a:r>
          </a:p>
        </p:txBody>
      </p:sp>
      <p:sp>
        <p:nvSpPr>
          <p:cNvPr id="48136" name="Text Box 7"/>
          <p:cNvSpPr txBox="1">
            <a:spLocks noChangeArrowheads="1"/>
          </p:cNvSpPr>
          <p:nvPr/>
        </p:nvSpPr>
        <p:spPr bwMode="auto">
          <a:xfrm>
            <a:off x="3967163" y="1733550"/>
            <a:ext cx="16668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6573" tIns="48286" rIns="96573" bIns="48286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sz="1900" b="1">
                <a:solidFill>
                  <a:srgbClr val="FFFF66"/>
                </a:solidFill>
              </a:rPr>
              <a:t>UV-Filter 300-400 nm</a:t>
            </a:r>
          </a:p>
        </p:txBody>
      </p:sp>
      <p:sp>
        <p:nvSpPr>
          <p:cNvPr id="48137" name="Line 8"/>
          <p:cNvSpPr>
            <a:spLocks noChangeShapeType="1"/>
          </p:cNvSpPr>
          <p:nvPr/>
        </p:nvSpPr>
        <p:spPr bwMode="auto">
          <a:xfrm flipH="1">
            <a:off x="3016250" y="2193925"/>
            <a:ext cx="920750" cy="12700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8" name="Text Box 9"/>
          <p:cNvSpPr txBox="1">
            <a:spLocks noChangeArrowheads="1"/>
          </p:cNvSpPr>
          <p:nvPr/>
        </p:nvSpPr>
        <p:spPr bwMode="auto">
          <a:xfrm>
            <a:off x="731838" y="4297363"/>
            <a:ext cx="16668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6573" tIns="48286" rIns="96573" bIns="48286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sz="1900" b="1">
                <a:solidFill>
                  <a:srgbClr val="FFFF66"/>
                </a:solidFill>
              </a:rPr>
              <a:t>Corrector Ring</a:t>
            </a:r>
          </a:p>
        </p:txBody>
      </p:sp>
      <p:sp>
        <p:nvSpPr>
          <p:cNvPr id="48139" name="Line 10"/>
          <p:cNvSpPr>
            <a:spLocks noChangeShapeType="1"/>
          </p:cNvSpPr>
          <p:nvPr/>
        </p:nvSpPr>
        <p:spPr bwMode="auto">
          <a:xfrm flipV="1">
            <a:off x="1416050" y="3749675"/>
            <a:ext cx="869950" cy="547688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0" name="Text Box 11"/>
          <p:cNvSpPr txBox="1">
            <a:spLocks noChangeArrowheads="1"/>
          </p:cNvSpPr>
          <p:nvPr/>
        </p:nvSpPr>
        <p:spPr bwMode="auto">
          <a:xfrm>
            <a:off x="136525" y="1782763"/>
            <a:ext cx="1666875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6573" tIns="48286" rIns="96573" bIns="48286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sz="1900" b="1">
                <a:solidFill>
                  <a:srgbClr val="FFFF66"/>
                </a:solidFill>
              </a:rPr>
              <a:t>Optical</a:t>
            </a:r>
          </a:p>
          <a:p>
            <a:pPr algn="l">
              <a:spcBef>
                <a:spcPct val="50000"/>
              </a:spcBef>
            </a:pPr>
            <a:r>
              <a:rPr lang="en-GB" sz="1900" b="1">
                <a:solidFill>
                  <a:srgbClr val="FFFF66"/>
                </a:solidFill>
              </a:rPr>
              <a:t>Shutter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6629400"/>
            <a:ext cx="6553200" cy="685800"/>
          </a:xfrm>
        </p:spPr>
        <p:txBody>
          <a:bodyPr/>
          <a:lstStyle/>
          <a:p>
            <a:pPr defTabSz="914400" eaLnBrk="1" hangingPunct="1"/>
            <a:r>
              <a:rPr lang="de-DE" sz="2000">
                <a:solidFill>
                  <a:srgbClr val="FFFF00"/>
                </a:solidFill>
                <a:latin typeface="Tahoma" charset="0"/>
              </a:rPr>
              <a:t>Tanks aligned seen from Los Leones</a:t>
            </a:r>
          </a:p>
        </p:txBody>
      </p:sp>
      <p:grpSp>
        <p:nvGrpSpPr>
          <p:cNvPr id="49157" name="Group 4"/>
          <p:cNvGrpSpPr>
            <a:grpSpLocks/>
          </p:cNvGrpSpPr>
          <p:nvPr/>
        </p:nvGrpSpPr>
        <p:grpSpPr bwMode="auto">
          <a:xfrm>
            <a:off x="0" y="5503863"/>
            <a:ext cx="1828800" cy="1811337"/>
            <a:chOff x="0" y="3467"/>
            <a:chExt cx="1152" cy="1141"/>
          </a:xfrm>
        </p:grpSpPr>
        <p:grpSp>
          <p:nvGrpSpPr>
            <p:cNvPr id="49158" name="Group 5"/>
            <p:cNvGrpSpPr>
              <a:grpSpLocks/>
            </p:cNvGrpSpPr>
            <p:nvPr/>
          </p:nvGrpSpPr>
          <p:grpSpPr bwMode="auto">
            <a:xfrm>
              <a:off x="0" y="3467"/>
              <a:ext cx="1152" cy="1141"/>
              <a:chOff x="0" y="3467"/>
              <a:chExt cx="1152" cy="1141"/>
            </a:xfrm>
          </p:grpSpPr>
          <p:pic>
            <p:nvPicPr>
              <p:cNvPr id="49160" name="Picture 6" descr="fullsite-03091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72" r="28143" b="6186"/>
              <a:stretch>
                <a:fillRect/>
              </a:stretch>
            </p:blipFill>
            <p:spPr bwMode="auto">
              <a:xfrm>
                <a:off x="0" y="3467"/>
                <a:ext cx="1152" cy="1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161" name="Oval 7"/>
              <p:cNvSpPr>
                <a:spLocks noChangeArrowheads="1"/>
              </p:cNvSpPr>
              <p:nvPr/>
            </p:nvSpPr>
            <p:spPr bwMode="auto">
              <a:xfrm>
                <a:off x="336" y="4320"/>
                <a:ext cx="96" cy="96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9159" name="Line 8"/>
            <p:cNvSpPr>
              <a:spLocks noChangeAspect="1" noChangeShapeType="1"/>
            </p:cNvSpPr>
            <p:nvPr/>
          </p:nvSpPr>
          <p:spPr bwMode="auto">
            <a:xfrm flipV="1">
              <a:off x="420" y="4113"/>
              <a:ext cx="138" cy="207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Water Tank on Site</a:t>
            </a:r>
          </a:p>
        </p:txBody>
      </p:sp>
      <p:pic>
        <p:nvPicPr>
          <p:cNvPr id="50180" name="Picture 3" descr="New Station"/>
          <p:cNvPicPr>
            <a:picLocks noChangeAspect="1" noChangeArrowheads="1"/>
          </p:cNvPicPr>
          <p:nvPr>
            <p:ph idx="1"/>
          </p:nvPr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01200" cy="7315200"/>
          </a:xfrm>
          <a:noFill/>
        </p:spPr>
      </p:pic>
      <p:sp>
        <p:nvSpPr>
          <p:cNvPr id="50181" name="Rectangle 4"/>
          <p:cNvSpPr>
            <a:spLocks noChangeArrowheads="1"/>
          </p:cNvSpPr>
          <p:nvPr/>
        </p:nvSpPr>
        <p:spPr bwMode="auto">
          <a:xfrm>
            <a:off x="381000" y="6629400"/>
            <a:ext cx="861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54" tIns="48278" rIns="96554" bIns="48278" anchor="ctr"/>
          <a:lstStyle/>
          <a:p>
            <a:pPr defTabSz="966788">
              <a:lnSpc>
                <a:spcPct val="80000"/>
              </a:lnSpc>
            </a:pPr>
            <a:r>
              <a:rPr lang="en-US" sz="2000" b="1">
                <a:solidFill>
                  <a:srgbClr val="FFFF00"/>
                </a:solidFill>
                <a:latin typeface="Tahoma" charset="0"/>
              </a:rPr>
              <a:t>Real water tank under operation at Malargue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</a:endParaRPr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14288"/>
            <a:ext cx="9601200" cy="7318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>
                <a:latin typeface="Tahoma" charset="0"/>
              </a:rPr>
              <a:t>Talk Outline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0" y="990600"/>
            <a:ext cx="8305800" cy="57912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ja-JP" sz="4000">
                <a:latin typeface="Arial Narrow" charset="0"/>
                <a:cs typeface="ＭＳ Ｐゴシック" charset="0"/>
              </a:rPr>
              <a:t>Scientific Motivation</a:t>
            </a:r>
          </a:p>
          <a:p>
            <a:pPr lvl="1" eaLnBrk="1" hangingPunct="1">
              <a:lnSpc>
                <a:spcPct val="70000"/>
              </a:lnSpc>
            </a:pPr>
            <a:r>
              <a:rPr lang="en-US" altLang="ja-JP" sz="3600" i="1">
                <a:latin typeface="Arial Narrow" charset="0"/>
                <a:cs typeface="ＭＳ Ｐゴシック" charset="0"/>
              </a:rPr>
              <a:t>Top-down vs. Bottom-up</a:t>
            </a:r>
          </a:p>
          <a:p>
            <a:pPr lvl="1" eaLnBrk="1" hangingPunct="1">
              <a:lnSpc>
                <a:spcPct val="70000"/>
              </a:lnSpc>
            </a:pPr>
            <a:r>
              <a:rPr lang="en-US" altLang="ja-JP" sz="3600" i="1">
                <a:latin typeface="Arial Narrow" charset="0"/>
                <a:cs typeface="ＭＳ Ｐゴシック" charset="0"/>
              </a:rPr>
              <a:t>Why is 10</a:t>
            </a:r>
            <a:r>
              <a:rPr lang="en-US" altLang="ja-JP" sz="3600" i="1" baseline="30000">
                <a:latin typeface="Arial Narrow" charset="0"/>
                <a:cs typeface="ＭＳ Ｐゴシック" charset="0"/>
              </a:rPr>
              <a:t>20</a:t>
            </a:r>
            <a:r>
              <a:rPr lang="en-US" altLang="ja-JP" sz="3600" i="1">
                <a:latin typeface="Arial Narrow" charset="0"/>
                <a:cs typeface="ＭＳ Ｐゴシック" charset="0"/>
              </a:rPr>
              <a:t> eV so special</a:t>
            </a:r>
            <a:r>
              <a:rPr lang="en-US" altLang="ja-JP" sz="3600">
                <a:latin typeface="Arial Narrow" charset="0"/>
                <a:cs typeface="ＭＳ Ｐゴシック" charset="0"/>
              </a:rPr>
              <a:t>?</a:t>
            </a:r>
          </a:p>
          <a:p>
            <a:pPr lvl="4" eaLnBrk="1" hangingPunct="1">
              <a:lnSpc>
                <a:spcPct val="70000"/>
              </a:lnSpc>
            </a:pPr>
            <a:endParaRPr lang="en-US" altLang="ja-JP" sz="2700">
              <a:latin typeface="Arial Narrow" charset="0"/>
              <a:cs typeface="ＭＳ Ｐゴシック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en-US" altLang="ja-JP" sz="4000">
                <a:latin typeface="Arial Narrow" charset="0"/>
                <a:cs typeface="ＭＳ Ｐゴシック" charset="0"/>
              </a:rPr>
              <a:t>Pierre Auger Observatory</a:t>
            </a:r>
          </a:p>
          <a:p>
            <a:pPr lvl="1" eaLnBrk="1" hangingPunct="1">
              <a:lnSpc>
                <a:spcPct val="70000"/>
              </a:lnSpc>
            </a:pPr>
            <a:r>
              <a:rPr lang="en-US" altLang="ja-JP" sz="3600" i="1">
                <a:latin typeface="Arial Narrow" charset="0"/>
                <a:cs typeface="ＭＳ Ｐゴシック" charset="0"/>
              </a:rPr>
              <a:t>Previous Experiment – AGASA, HiRes</a:t>
            </a:r>
          </a:p>
          <a:p>
            <a:pPr lvl="1" eaLnBrk="1" hangingPunct="1">
              <a:lnSpc>
                <a:spcPct val="70000"/>
              </a:lnSpc>
            </a:pPr>
            <a:r>
              <a:rPr lang="en-US" altLang="ja-JP" sz="3600" i="1">
                <a:latin typeface="Arial Narrow" charset="0"/>
                <a:cs typeface="ＭＳ Ｐゴシック" charset="0"/>
              </a:rPr>
              <a:t>Pierre Auger Detector</a:t>
            </a:r>
          </a:p>
          <a:p>
            <a:pPr lvl="4" eaLnBrk="1" hangingPunct="1">
              <a:lnSpc>
                <a:spcPct val="70000"/>
              </a:lnSpc>
            </a:pPr>
            <a:endParaRPr lang="en-US" altLang="ja-JP" sz="2700" i="1">
              <a:latin typeface="Arial Narrow" charset="0"/>
              <a:cs typeface="ＭＳ Ｐゴシック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en-US" altLang="ja-JP" sz="4000">
                <a:latin typeface="Arial Narrow" charset="0"/>
                <a:cs typeface="ＭＳ Ｐゴシック" charset="0"/>
              </a:rPr>
              <a:t>New Results</a:t>
            </a:r>
            <a:endParaRPr lang="en-US" altLang="ja-JP" sz="4000" u="sng">
              <a:solidFill>
                <a:srgbClr val="FF00FF"/>
              </a:solidFill>
              <a:latin typeface="Arial Narrow" charset="0"/>
              <a:cs typeface="ＭＳ Ｐゴシック" charset="0"/>
            </a:endParaRPr>
          </a:p>
          <a:p>
            <a:pPr lvl="1" eaLnBrk="1" hangingPunct="1">
              <a:lnSpc>
                <a:spcPct val="70000"/>
              </a:lnSpc>
            </a:pPr>
            <a:r>
              <a:rPr lang="en-US" altLang="ja-JP" sz="3600" i="1">
                <a:latin typeface="Arial Narrow" charset="0"/>
                <a:cs typeface="ＭＳ Ｐゴシック" charset="0"/>
              </a:rPr>
              <a:t>Energy Spectrum</a:t>
            </a:r>
          </a:p>
          <a:p>
            <a:pPr lvl="1" eaLnBrk="1" hangingPunct="1">
              <a:lnSpc>
                <a:spcPct val="70000"/>
              </a:lnSpc>
            </a:pPr>
            <a:r>
              <a:rPr lang="en-US" altLang="ja-JP" sz="3600" i="1">
                <a:latin typeface="Arial Narrow" charset="0"/>
                <a:cs typeface="ＭＳ Ｐゴシック" charset="0"/>
              </a:rPr>
              <a:t>Any Top-down signal?</a:t>
            </a:r>
          </a:p>
          <a:p>
            <a:pPr lvl="1" eaLnBrk="1" hangingPunct="1">
              <a:lnSpc>
                <a:spcPct val="70000"/>
              </a:lnSpc>
            </a:pPr>
            <a:r>
              <a:rPr lang="en-US" altLang="ja-JP" sz="3600" i="1">
                <a:solidFill>
                  <a:srgbClr val="FF00FF"/>
                </a:solidFill>
                <a:latin typeface="Arial Narrow" charset="0"/>
                <a:cs typeface="ＭＳ Ｐゴシック" charset="0"/>
              </a:rPr>
              <a:t>Angular Distribution</a:t>
            </a:r>
          </a:p>
        </p:txBody>
      </p:sp>
      <p:sp>
        <p:nvSpPr>
          <p:cNvPr id="1638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4A38A0C-7515-AB4A-B8B4-AF083EEF299D}" type="slidenum">
              <a:rPr lang="en-US" sz="1500">
                <a:solidFill>
                  <a:srgbClr val="0000FF"/>
                </a:solidFill>
              </a:rPr>
              <a:pPr eaLnBrk="1" hangingPunct="1"/>
              <a:t>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390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522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522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249406-2FAA-1445-8ACB-28AE650778EC}" type="slidenum">
              <a:rPr lang="en-US" sz="1500">
                <a:solidFill>
                  <a:srgbClr val="0000FF"/>
                </a:solidFill>
              </a:rPr>
              <a:pPr eaLnBrk="1" hangingPunct="1"/>
              <a:t>40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52229" name="Picture 2" descr="DSCN0075"/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rgbClr val="FFFF00"/>
                </a:solidFill>
                <a:latin typeface="Tahoma" charset="0"/>
              </a:rPr>
              <a:t>Checking Electronics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532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532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CE71441-FD82-9E42-939C-91AAAB2194B1}" type="slidenum">
              <a:rPr lang="en-US" sz="1500">
                <a:solidFill>
                  <a:srgbClr val="0000FF"/>
                </a:solidFill>
              </a:rPr>
              <a:pPr eaLnBrk="1" hangingPunct="1"/>
              <a:t>41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53253" name="Picture 2" descr="co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r="5714"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Rectangle 3"/>
          <p:cNvSpPr>
            <a:spLocks noChangeArrowheads="1"/>
          </p:cNvSpPr>
          <p:nvPr>
            <p:ph type="ctrTitle"/>
          </p:nvPr>
        </p:nvSpPr>
        <p:spPr>
          <a:xfrm>
            <a:off x="0" y="39688"/>
            <a:ext cx="9601200" cy="879475"/>
          </a:xfrm>
          <a:noFill/>
        </p:spPr>
        <p:txBody>
          <a:bodyPr lIns="96598" tIns="48299" rIns="96598" bIns="48299"/>
          <a:lstStyle/>
          <a:p>
            <a:r>
              <a:rPr lang="en-US" sz="3200">
                <a:solidFill>
                  <a:srgbClr val="FFFF00"/>
                </a:solidFill>
                <a:latin typeface="Tahoma" charset="0"/>
              </a:rPr>
              <a:t>Surface Detector inspection by</a:t>
            </a:r>
            <a:br>
              <a:rPr lang="en-US" sz="3200">
                <a:solidFill>
                  <a:srgbClr val="FFFF00"/>
                </a:solidFill>
                <a:latin typeface="Tahoma" charset="0"/>
              </a:rPr>
            </a:br>
            <a:r>
              <a:rPr lang="en-US" sz="3200">
                <a:solidFill>
                  <a:srgbClr val="FFFF00"/>
                </a:solidFill>
                <a:latin typeface="Tahoma" charset="0"/>
              </a:rPr>
              <a:t>residents of the Pampa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5427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542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076188-C35B-EB43-920A-9B7D84B9D261}" type="slidenum">
              <a:rPr lang="en-US" sz="1500">
                <a:solidFill>
                  <a:srgbClr val="0000FF"/>
                </a:solidFill>
              </a:rPr>
              <a:pPr eaLnBrk="1" hangingPunct="1"/>
              <a:t>42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Rectangle 3"/>
          <p:cNvSpPr>
            <a:spLocks noChangeArrowheads="1"/>
          </p:cNvSpPr>
          <p:nvPr>
            <p:ph type="ctrTitle"/>
          </p:nvPr>
        </p:nvSpPr>
        <p:spPr>
          <a:xfrm>
            <a:off x="0" y="76200"/>
            <a:ext cx="9601200" cy="685800"/>
          </a:xfrm>
          <a:noFill/>
        </p:spPr>
        <p:txBody>
          <a:bodyPr lIns="96598" tIns="48299" rIns="96598" bIns="48299"/>
          <a:lstStyle/>
          <a:p>
            <a:r>
              <a:rPr lang="en-US" sz="3600">
                <a:solidFill>
                  <a:srgbClr val="FFFF00"/>
                </a:solidFill>
                <a:latin typeface="Tahoma" charset="0"/>
              </a:rPr>
              <a:t>Don</a:t>
            </a:r>
            <a:r>
              <a:rPr lang="ja-JP" altLang="en-US" sz="3600">
                <a:solidFill>
                  <a:srgbClr val="FFFF00"/>
                </a:solidFill>
                <a:latin typeface="Tahoma" charset="0"/>
              </a:rPr>
              <a:t>’</a:t>
            </a:r>
            <a:r>
              <a:rPr lang="en-US" sz="3600">
                <a:solidFill>
                  <a:srgbClr val="FFFF00"/>
                </a:solidFill>
                <a:latin typeface="Tahoma" charset="0"/>
              </a:rPr>
              <a:t>t get stuck!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552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553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6409D7-87F7-DB49-A858-CFFB8013B880}" type="slidenum">
              <a:rPr lang="en-US" sz="1500">
                <a:solidFill>
                  <a:srgbClr val="0000FF"/>
                </a:solidFill>
              </a:rPr>
              <a:pPr eaLnBrk="1" hangingPunct="1"/>
              <a:t>43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</a:endParaRPr>
          </a:p>
        </p:txBody>
      </p:sp>
      <p:pic>
        <p:nvPicPr>
          <p:cNvPr id="55302" name="Picture 4" descr="Picture 027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8"/>
          <a:stretch>
            <a:fillRect/>
          </a:stretch>
        </p:blipFill>
        <p:spPr>
          <a:xfrm>
            <a:off x="0" y="0"/>
            <a:ext cx="9601200" cy="7315200"/>
          </a:xfrm>
          <a:noFill/>
        </p:spPr>
      </p:pic>
      <p:sp>
        <p:nvSpPr>
          <p:cNvPr id="574471" name="Rectangle 7"/>
          <p:cNvSpPr>
            <a:spLocks noChangeArrowheads="1"/>
          </p:cNvSpPr>
          <p:nvPr/>
        </p:nvSpPr>
        <p:spPr bwMode="auto">
          <a:xfrm>
            <a:off x="0" y="6435725"/>
            <a:ext cx="5181600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598" tIns="48299" rIns="96598" bIns="48299" anchor="ctr"/>
          <a:lstStyle/>
          <a:p>
            <a:pPr defTabSz="966788"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</a:rPr>
              <a:t>Beautiful Sunset on the Andes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438400"/>
            <a:ext cx="6858000" cy="1371600"/>
          </a:xfrm>
          <a:solidFill>
            <a:srgbClr val="FFFF99"/>
          </a:solidFill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Lively Life in Malargue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0C408B-1664-E045-9DA4-69AB8665E55E}" type="slidenum">
              <a:rPr lang="en-US" sz="1500">
                <a:solidFill>
                  <a:srgbClr val="0000FF"/>
                </a:solidFill>
              </a:rPr>
              <a:pPr eaLnBrk="1" hangingPunct="1"/>
              <a:t>44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632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grpSp>
        <p:nvGrpSpPr>
          <p:cNvPr id="57347" name="Group 2"/>
          <p:cNvGrpSpPr>
            <a:grpSpLocks/>
          </p:cNvGrpSpPr>
          <p:nvPr/>
        </p:nvGrpSpPr>
        <p:grpSpPr bwMode="auto">
          <a:xfrm>
            <a:off x="0" y="838200"/>
            <a:ext cx="9582150" cy="6477000"/>
            <a:chOff x="-3" y="528"/>
            <a:chExt cx="6036" cy="4080"/>
          </a:xfrm>
        </p:grpSpPr>
        <p:pic>
          <p:nvPicPr>
            <p:cNvPr id="57352" name="Picture 3" descr="fullsite-0309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3" r="7036" b="6186"/>
            <a:stretch>
              <a:fillRect/>
            </a:stretch>
          </p:blipFill>
          <p:spPr bwMode="auto">
            <a:xfrm>
              <a:off x="-3" y="528"/>
              <a:ext cx="6036" cy="4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7353" name="Group 4"/>
            <p:cNvGrpSpPr>
              <a:grpSpLocks/>
            </p:cNvGrpSpPr>
            <p:nvPr/>
          </p:nvGrpSpPr>
          <p:grpSpPr bwMode="auto">
            <a:xfrm>
              <a:off x="1584" y="4352"/>
              <a:ext cx="2072" cy="250"/>
              <a:chOff x="3840" y="3712"/>
              <a:chExt cx="1439" cy="245"/>
            </a:xfrm>
          </p:grpSpPr>
          <p:sp>
            <p:nvSpPr>
              <p:cNvPr id="57354" name="Line 5"/>
              <p:cNvSpPr>
                <a:spLocks noChangeShapeType="1"/>
              </p:cNvSpPr>
              <p:nvPr/>
            </p:nvSpPr>
            <p:spPr bwMode="auto">
              <a:xfrm flipV="1">
                <a:off x="3840" y="3840"/>
                <a:ext cx="1439" cy="9"/>
              </a:xfrm>
              <a:prstGeom prst="line">
                <a:avLst/>
              </a:prstGeom>
              <a:noFill/>
              <a:ln w="57150">
                <a:solidFill>
                  <a:srgbClr val="CC3300"/>
                </a:solidFill>
                <a:round/>
                <a:headEnd type="stealth" w="sm" len="med"/>
                <a:tailEnd type="stealth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55" name="Text Box 6"/>
              <p:cNvSpPr txBox="1">
                <a:spLocks noChangeArrowheads="1"/>
              </p:cNvSpPr>
              <p:nvPr/>
            </p:nvSpPr>
            <p:spPr bwMode="auto">
              <a:xfrm>
                <a:off x="4312" y="3712"/>
                <a:ext cx="507" cy="2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297" tIns="45649" rIns="91297" bIns="45649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>
                    <a:solidFill>
                      <a:srgbClr val="CC3300"/>
                    </a:solidFill>
                  </a:rPr>
                  <a:t>50km</a:t>
                </a:r>
              </a:p>
            </p:txBody>
          </p:sp>
        </p:grpSp>
      </p:grpSp>
      <p:sp>
        <p:nvSpPr>
          <p:cNvPr id="57348" name="Rectangle 7"/>
          <p:cNvSpPr>
            <a:spLocks noChangeArrowheads="1"/>
          </p:cNvSpPr>
          <p:nvPr>
            <p:ph type="ctrTitle"/>
          </p:nvPr>
        </p:nvSpPr>
        <p:spPr>
          <a:xfrm>
            <a:off x="757238" y="90488"/>
            <a:ext cx="8323262" cy="519112"/>
          </a:xfrm>
          <a:noFill/>
        </p:spPr>
        <p:txBody>
          <a:bodyPr lIns="96510" tIns="48257" rIns="96510" bIns="48257"/>
          <a:lstStyle/>
          <a:p>
            <a:pPr eaLnBrk="1" hangingPunct="1"/>
            <a:r>
              <a:rPr lang="en-GB" sz="3600">
                <a:latin typeface="Tahoma" charset="0"/>
              </a:rPr>
              <a:t>Southern-Auger in Argentina </a:t>
            </a:r>
            <a:endParaRPr lang="en-US" sz="3600">
              <a:latin typeface="Tahoma" charset="0"/>
            </a:endParaRPr>
          </a:p>
        </p:txBody>
      </p:sp>
      <p:sp>
        <p:nvSpPr>
          <p:cNvPr id="57349" name="Rectangle 10"/>
          <p:cNvSpPr>
            <a:spLocks noChangeArrowheads="1"/>
          </p:cNvSpPr>
          <p:nvPr/>
        </p:nvSpPr>
        <p:spPr bwMode="auto">
          <a:xfrm>
            <a:off x="0" y="1274763"/>
            <a:ext cx="182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lIns="91359" tIns="45679" rIns="91359" bIns="45679" anchor="ctr">
            <a:spAutoFit/>
          </a:bodyPr>
          <a:lstStyle/>
          <a:p>
            <a:pPr algn="l"/>
            <a:endParaRPr lang="en-US" sz="2400">
              <a:latin typeface="Times New Roman" charset="0"/>
            </a:endParaRPr>
          </a:p>
        </p:txBody>
      </p:sp>
      <p:sp>
        <p:nvSpPr>
          <p:cNvPr id="57350" name="Rectangle 11"/>
          <p:cNvSpPr>
            <a:spLocks noChangeArrowheads="1"/>
          </p:cNvSpPr>
          <p:nvPr/>
        </p:nvSpPr>
        <p:spPr bwMode="auto">
          <a:xfrm>
            <a:off x="0" y="1503363"/>
            <a:ext cx="96012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351" name="Rectangle 12"/>
          <p:cNvSpPr>
            <a:spLocks noChangeArrowheads="1"/>
          </p:cNvSpPr>
          <p:nvPr/>
        </p:nvSpPr>
        <p:spPr bwMode="auto">
          <a:xfrm>
            <a:off x="0" y="1503363"/>
            <a:ext cx="96012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5837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583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3F0E7E-1F88-4247-ABF1-42FC9FF0D40D}" type="slidenum">
              <a:rPr lang="en-US" sz="1500">
                <a:solidFill>
                  <a:srgbClr val="0000FF"/>
                </a:solidFill>
              </a:rPr>
              <a:pPr eaLnBrk="1" hangingPunct="1"/>
              <a:t>46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</a:endParaRPr>
          </a:p>
        </p:txBody>
      </p:sp>
      <p:pic>
        <p:nvPicPr>
          <p:cNvPr id="58374" name="Picture 4" descr="Picture 128"/>
          <p:cNvPicPr>
            <a:picLocks noChangeAspect="1" noChangeArrowheads="1"/>
          </p:cNvPicPr>
          <p:nvPr>
            <p:ph idx="1"/>
          </p:nvPr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01200" cy="7315200"/>
          </a:xfrm>
          <a:noFill/>
        </p:spPr>
      </p:pic>
      <p:sp>
        <p:nvSpPr>
          <p:cNvPr id="566279" name="Rectangle 7"/>
          <p:cNvSpPr>
            <a:spLocks noChangeArrowheads="1"/>
          </p:cNvSpPr>
          <p:nvPr/>
        </p:nvSpPr>
        <p:spPr bwMode="auto">
          <a:xfrm>
            <a:off x="0" y="6629400"/>
            <a:ext cx="533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640" tIns="48320" rIns="96640" bIns="48320"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</a:rPr>
              <a:t>Entrance of City of </a:t>
            </a:r>
            <a:r>
              <a:rPr lang="en-US" b="1" dirty="0" err="1">
                <a:solidFill>
                  <a:srgbClr val="FFFF00"/>
                </a:solidFill>
                <a:latin typeface="+mn-lt"/>
                <a:ea typeface="+mn-ea"/>
              </a:rPr>
              <a:t>Malargue</a:t>
            </a:r>
            <a:endParaRPr lang="en-US" b="1" dirty="0">
              <a:solidFill>
                <a:srgbClr val="FFFF00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593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593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DA67B1C-EF9F-6E4F-9030-077E043ECA7F}" type="slidenum">
              <a:rPr lang="en-US" sz="1500">
                <a:solidFill>
                  <a:srgbClr val="0000FF"/>
                </a:solidFill>
              </a:rPr>
              <a:pPr eaLnBrk="1" hangingPunct="1"/>
              <a:t>47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59397" name="Picture 2" descr="pa260039c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r="4500"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9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6400800"/>
            <a:ext cx="3703638" cy="804863"/>
          </a:xfrm>
        </p:spPr>
        <p:txBody>
          <a:bodyPr lIns="96649" tIns="48324" rIns="96649" bIns="48324"/>
          <a:lstStyle/>
          <a:p>
            <a:r>
              <a:rPr lang="en-GB" sz="2400">
                <a:solidFill>
                  <a:srgbClr val="FFC000"/>
                </a:solidFill>
                <a:latin typeface="Arial Narrow" charset="0"/>
              </a:rPr>
              <a:t>Auger Office Building </a:t>
            </a:r>
            <a:endParaRPr lang="en-US" sz="2400">
              <a:solidFill>
                <a:srgbClr val="FFC000"/>
              </a:solidFill>
              <a:latin typeface="Arial Narrow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604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604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5FD58F-467A-4D40-99C3-57B6D82DDCDB}" type="slidenum">
              <a:rPr lang="en-US" sz="1500">
                <a:solidFill>
                  <a:srgbClr val="0000FF"/>
                </a:solidFill>
              </a:rPr>
              <a:pPr eaLnBrk="1" hangingPunct="1"/>
              <a:t>48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</a:endParaRPr>
          </a:p>
        </p:txBody>
      </p:sp>
      <p:pic>
        <p:nvPicPr>
          <p:cNvPr id="60422" name="Picture 4" descr="Picture 015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01200" cy="7315200"/>
          </a:xfrm>
          <a:noFill/>
        </p:spPr>
      </p:pic>
      <p:sp>
        <p:nvSpPr>
          <p:cNvPr id="570375" name="Rectangle 7"/>
          <p:cNvSpPr>
            <a:spLocks noChangeArrowheads="1"/>
          </p:cNvSpPr>
          <p:nvPr/>
        </p:nvSpPr>
        <p:spPr bwMode="auto">
          <a:xfrm>
            <a:off x="0" y="6629400"/>
            <a:ext cx="533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640" tIns="48320" rIns="96640" bIns="48320"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</a:rPr>
              <a:t>Center of City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614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614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44AEC82-3782-6C4D-BB39-1F23386A3A5D}" type="slidenum">
              <a:rPr lang="en-US" sz="1500">
                <a:solidFill>
                  <a:srgbClr val="0000FF"/>
                </a:solidFill>
              </a:rPr>
              <a:pPr eaLnBrk="1" hangingPunct="1"/>
              <a:t>49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14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</a:endParaRPr>
          </a:p>
        </p:txBody>
      </p:sp>
      <p:pic>
        <p:nvPicPr>
          <p:cNvPr id="61446" name="Picture 3" descr="M21_Parade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01200" cy="7315200"/>
          </a:xfrm>
          <a:noFill/>
        </p:spPr>
      </p:pic>
      <p:sp>
        <p:nvSpPr>
          <p:cNvPr id="543748" name="Rectangle 4"/>
          <p:cNvSpPr>
            <a:spLocks noChangeArrowheads="1"/>
          </p:cNvSpPr>
          <p:nvPr/>
        </p:nvSpPr>
        <p:spPr bwMode="auto">
          <a:xfrm>
            <a:off x="0" y="6553200"/>
            <a:ext cx="3352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640" tIns="48320" rIns="96640" bIns="48320"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</a:rPr>
              <a:t>Annual Festival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590800"/>
            <a:ext cx="6477000" cy="1371600"/>
          </a:xfrm>
          <a:solidFill>
            <a:srgbClr val="FFFF99"/>
          </a:solidFill>
        </p:spPr>
        <p:txBody>
          <a:bodyPr/>
          <a:lstStyle/>
          <a:p>
            <a:pPr eaLnBrk="1" hangingPunct="1"/>
            <a:r>
              <a:rPr lang="en-US" sz="4400">
                <a:latin typeface="Tahoma" charset="0"/>
              </a:rPr>
              <a:t>Scientific Motivation</a:t>
            </a:r>
          </a:p>
        </p:txBody>
      </p:sp>
      <p:sp>
        <p:nvSpPr>
          <p:cNvPr id="1741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056542-6909-ED45-988F-BC781DC4BF2C}" type="slidenum">
              <a:rPr lang="en-US" sz="1500">
                <a:solidFill>
                  <a:srgbClr val="0000FF"/>
                </a:solidFill>
              </a:rPr>
              <a:pPr eaLnBrk="1" hangingPunct="1"/>
              <a:t>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413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6246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624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B3498B0-AF17-AF4A-B180-09F0462E8B48}" type="slidenum">
              <a:rPr lang="en-US" sz="1500">
                <a:solidFill>
                  <a:srgbClr val="0000FF"/>
                </a:solidFill>
              </a:rPr>
              <a:pPr eaLnBrk="1" hangingPunct="1"/>
              <a:t>50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</a:endParaRPr>
          </a:p>
        </p:txBody>
      </p:sp>
      <p:pic>
        <p:nvPicPr>
          <p:cNvPr id="62470" name="Picture 4" descr="M27_Parade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01200" cy="7315200"/>
          </a:xfr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634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634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B4EAC73-9C66-E148-A670-919B0678CB96}" type="slidenum">
              <a:rPr lang="en-US" sz="1500">
                <a:solidFill>
                  <a:srgbClr val="0000FF"/>
                </a:solidFill>
              </a:rPr>
              <a:pPr eaLnBrk="1" hangingPunct="1"/>
              <a:t>51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34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</a:endParaRPr>
          </a:p>
        </p:txBody>
      </p:sp>
      <p:pic>
        <p:nvPicPr>
          <p:cNvPr id="63494" name="Picture 5" descr="M28_Parad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01200" cy="7315200"/>
          </a:xfr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6451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645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601908-03AF-E443-ADA1-4A8734F69DC7}" type="slidenum">
              <a:rPr lang="en-US" sz="1500">
                <a:solidFill>
                  <a:srgbClr val="0000FF"/>
                </a:solidFill>
              </a:rPr>
              <a:pPr eaLnBrk="1" hangingPunct="1"/>
              <a:t>52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</a:endParaRPr>
          </a:p>
        </p:txBody>
      </p:sp>
      <p:pic>
        <p:nvPicPr>
          <p:cNvPr id="64518" name="Picture 3" descr="M30_Parad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01200" cy="7315200"/>
          </a:xfr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6553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6554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ACC45A-6796-5748-9AC6-9A4D5527921F}" type="slidenum">
              <a:rPr lang="en-US" sz="1500">
                <a:solidFill>
                  <a:srgbClr val="0000FF"/>
                </a:solidFill>
              </a:rPr>
              <a:pPr eaLnBrk="1" hangingPunct="1"/>
              <a:t>53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55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</a:endParaRPr>
          </a:p>
        </p:txBody>
      </p:sp>
      <p:pic>
        <p:nvPicPr>
          <p:cNvPr id="65542" name="Picture 3" descr="M22_Parad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01200" cy="7315200"/>
          </a:xfr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205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20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CF64CD4-76A5-464D-B239-6379C9CD74DA}" type="slidenum">
              <a:rPr lang="en-US" sz="1500">
                <a:solidFill>
                  <a:srgbClr val="0000FF"/>
                </a:solidFill>
              </a:rPr>
              <a:pPr eaLnBrk="1" hangingPunct="1"/>
              <a:t>54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ph idx="1"/>
          </p:nvPr>
        </p:nvGraphicFramePr>
        <p:xfrm>
          <a:off x="0" y="0"/>
          <a:ext cx="9601200" cy="731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Photo Editor Photo" r:id="rId4" imgW="9754445" imgH="7315834" progId="MSPhotoEd.3">
                  <p:embed/>
                </p:oleObj>
              </mc:Choice>
              <mc:Fallback>
                <p:oleObj name="Photo Editor Photo" r:id="rId4" imgW="9754445" imgH="7315834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601200" cy="731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6656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665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8B4620-9D0C-7742-BB95-0D8039B3B937}" type="slidenum">
              <a:rPr lang="en-US" sz="1500">
                <a:solidFill>
                  <a:srgbClr val="0000FF"/>
                </a:solidFill>
              </a:rPr>
              <a:pPr eaLnBrk="1" hangingPunct="1"/>
              <a:t>55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65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</a:endParaRPr>
          </a:p>
        </p:txBody>
      </p:sp>
      <p:pic>
        <p:nvPicPr>
          <p:cNvPr id="66566" name="Picture 3" descr="M11_School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01200" cy="7315200"/>
          </a:xfrm>
          <a:noFill/>
        </p:spPr>
      </p:pic>
      <p:sp>
        <p:nvSpPr>
          <p:cNvPr id="582660" name="Rectangle 4"/>
          <p:cNvSpPr>
            <a:spLocks noChangeArrowheads="1"/>
          </p:cNvSpPr>
          <p:nvPr/>
        </p:nvSpPr>
        <p:spPr bwMode="auto">
          <a:xfrm>
            <a:off x="0" y="0"/>
            <a:ext cx="5638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640" tIns="48320" rIns="96640" bIns="48320" anchor="ctr"/>
          <a:lstStyle/>
          <a:p>
            <a:pPr>
              <a:lnSpc>
                <a:spcPct val="80000"/>
              </a:lnSpc>
            </a:pPr>
            <a:r>
              <a:rPr lang="en-US" b="1">
                <a:solidFill>
                  <a:srgbClr val="FFFF00"/>
                </a:solidFill>
                <a:latin typeface="Arial Narrow" charset="0"/>
              </a:rPr>
              <a:t>Visiting a local high school…</a:t>
            </a:r>
          </a:p>
        </p:txBody>
      </p:sp>
      <p:sp>
        <p:nvSpPr>
          <p:cNvPr id="582661" name="Rectangle 5"/>
          <p:cNvSpPr>
            <a:spLocks noChangeArrowheads="1"/>
          </p:cNvSpPr>
          <p:nvPr/>
        </p:nvSpPr>
        <p:spPr bwMode="auto">
          <a:xfrm>
            <a:off x="3581400" y="6629400"/>
            <a:ext cx="5638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640" tIns="48320" rIns="96640" bIns="48320" anchor="ctr"/>
          <a:lstStyle/>
          <a:p>
            <a:pPr>
              <a:lnSpc>
                <a:spcPct val="80000"/>
              </a:lnSpc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</a:rPr>
              <a:t>Exposition of the World Culture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675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675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7411A6C-79E9-7943-B8E4-C0DC2D0929E4}" type="slidenum">
              <a:rPr lang="en-US" sz="1500">
                <a:solidFill>
                  <a:srgbClr val="0000FF"/>
                </a:solidFill>
              </a:rPr>
              <a:pPr eaLnBrk="1" hangingPunct="1"/>
              <a:t>56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75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</a:endParaRPr>
          </a:p>
        </p:txBody>
      </p:sp>
      <p:pic>
        <p:nvPicPr>
          <p:cNvPr id="67590" name="Picture 3" descr="Picture 072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01200" cy="7315200"/>
          </a:xfr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6861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686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A993CE0-6AC2-A84E-8D37-8653193C73FA}" type="slidenum">
              <a:rPr lang="en-US" sz="1500">
                <a:solidFill>
                  <a:srgbClr val="0000FF"/>
                </a:solidFill>
              </a:rPr>
              <a:pPr eaLnBrk="1" hangingPunct="1"/>
              <a:t>57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86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</a:endParaRPr>
          </a:p>
        </p:txBody>
      </p:sp>
      <p:pic>
        <p:nvPicPr>
          <p:cNvPr id="68614" name="Picture 3" descr="M17_Japan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01200" cy="7315200"/>
          </a:xfr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438400"/>
            <a:ext cx="6858000" cy="1371600"/>
          </a:xfrm>
          <a:solidFill>
            <a:srgbClr val="FFFF99"/>
          </a:solidFill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UCLA Contributions</a:t>
            </a:r>
          </a:p>
        </p:txBody>
      </p:sp>
      <p:sp>
        <p:nvSpPr>
          <p:cNvPr id="696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20897F-1950-4142-A6B6-69773B8698C1}" type="slidenum">
              <a:rPr lang="en-US" sz="1500">
                <a:solidFill>
                  <a:srgbClr val="0000FF"/>
                </a:solidFill>
              </a:rPr>
              <a:pPr eaLnBrk="1" hangingPunct="1"/>
              <a:t>58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9637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457200"/>
          </a:xfrm>
        </p:spPr>
        <p:txBody>
          <a:bodyPr/>
          <a:lstStyle/>
          <a:p>
            <a:pPr eaLnBrk="1" hangingPunct="1"/>
            <a:r>
              <a:rPr lang="en-US" sz="2800">
                <a:latin typeface="Tahoma" charset="0"/>
              </a:rPr>
              <a:t>UCLA Pierre-Auger Group</a:t>
            </a:r>
          </a:p>
        </p:txBody>
      </p:sp>
      <p:sp>
        <p:nvSpPr>
          <p:cNvPr id="70659" name="Footer Placeholder 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62000" y="381000"/>
          <a:ext cx="8074025" cy="6900863"/>
        </p:xfrm>
        <a:graphic>
          <a:graphicData uri="http://schemas.openxmlformats.org/drawingml/2006/table">
            <a:tbl>
              <a:tblPr/>
              <a:tblGrid>
                <a:gridCol w="1731963"/>
                <a:gridCol w="1865312"/>
                <a:gridCol w="3025775"/>
                <a:gridCol w="1450975"/>
              </a:tblGrid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Name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Position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Responsibility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Active Year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Katsushi Arisaka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Professor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P.I.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1998 - present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William Slater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Professor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MC Simulation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1998 - 2006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Graciela Gelmini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Professor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Theory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2002 - present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Alex Kusenko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Professor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Theory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2002 - present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Matthew Malkan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Professor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AGN Astronomy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2007 - present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Arun Tripathi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Postdoc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Data analysis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1998 - 2006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Chris Jillings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Postdoc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PMT testing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1999 - 2002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Dmitry Semikoz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Postdoc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Theory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2002 - 2005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Oleg Kalashev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Postdoc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Theory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2005 - 2006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Tohru Ohnuki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PhD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Angular Distribution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2001 - 2006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David Barnhill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PhD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Photon limit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2001 - 2007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Joong Lee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PhD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Energy Spectrum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2002 - 2007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Matthew Healy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PhD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Mass Composition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2003 - present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Pedram Boghrat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Grad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Angular Distribution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2004 - 2007 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Weichung Ooi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Grad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Angular Distribution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2004 - 2005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Artin Teymourian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Grad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Corellation with AGN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2006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Antoine  Calvez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Grad (NSF REU)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Angular Distribution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2004 - 2005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Jacob  Ribnik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undergrad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Compsition study, Dach job system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2004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Eitan Anzenber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From UCSC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Correlation with GRB with SWIFT data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2005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Adrian Cheng 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undergrad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Search for Thread-like clustering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2005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Justin Young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undergrad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Neutrino detection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2005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Ryan Reece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NSF REU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Fluorescence Photon Yield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2005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Adam Lopez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CARE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Quantum Efficiency Measurement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2005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Daniel Maronde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undergrad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Collection Efficiency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2005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Alfonso Vergara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undergrad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Collection Efficiency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2005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Sourpouhi Bedikian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NSF REU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Correlation with AGN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2005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Joshua Moody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undergrad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Mass Composition study by Muon LDF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2006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Umi Yamamoto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From Tokyo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Correlation with AGN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2006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Tyler Dawson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undergrad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Catalog of Astronomical objects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2006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Brian Rothaug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undergrad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Catalog of Astronomical objects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2006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Min Lu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UCLA undergrad 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Mass Composition study by Muon LDF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2006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and more before 2004….</a:t>
                      </a:r>
                    </a:p>
                  </a:txBody>
                  <a:tcPr marL="86126" marR="2871" marT="28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 </a:t>
                      </a:r>
                    </a:p>
                  </a:txBody>
                  <a:tcPr marL="86126" marR="2871" marT="2871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 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</a:rPr>
                        <a:t> </a:t>
                      </a:r>
                    </a:p>
                  </a:txBody>
                  <a:tcPr marL="86126" marR="2871" marT="287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838200"/>
            <a:ext cx="6324600" cy="61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</p:pic>
      <p:sp>
        <p:nvSpPr>
          <p:cNvPr id="18436" name="Rectangle 3"/>
          <p:cNvSpPr>
            <a:spLocks noChangeArrowheads="1"/>
          </p:cNvSpPr>
          <p:nvPr>
            <p:ph type="ctrTitle"/>
          </p:nvPr>
        </p:nvSpPr>
        <p:spPr>
          <a:xfrm>
            <a:off x="228600" y="50800"/>
            <a:ext cx="8967788" cy="635000"/>
          </a:xfrm>
          <a:noFill/>
        </p:spPr>
        <p:txBody>
          <a:bodyPr lIns="96598" tIns="48299" rIns="96598" bIns="48299"/>
          <a:lstStyle/>
          <a:p>
            <a:pPr eaLnBrk="1" hangingPunct="1"/>
            <a:r>
              <a:rPr lang="en-GB" sz="3600">
                <a:latin typeface="Tahoma" charset="0"/>
              </a:rPr>
              <a:t>Energy Spectrum of Cosmic Rays</a:t>
            </a:r>
            <a:endParaRPr lang="en-US" sz="3600">
              <a:latin typeface="Tahoma" charset="0"/>
            </a:endParaRPr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152400" y="1524000"/>
            <a:ext cx="3124200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91" tIns="46956" rIns="95591" bIns="46956"/>
          <a:lstStyle/>
          <a:p>
            <a:pPr marL="300038" indent="-300038" algn="l" defTabSz="966788">
              <a:spcBef>
                <a:spcPct val="50000"/>
              </a:spcBef>
              <a:buFontTx/>
              <a:buChar char="•"/>
            </a:pPr>
            <a:r>
              <a:rPr lang="en-US" sz="2700" b="1">
                <a:latin typeface="Arial Narrow" charset="0"/>
              </a:rPr>
              <a:t>Energy Spectrum  </a:t>
            </a:r>
            <a:r>
              <a:rPr lang="en-US" sz="2700" b="1">
                <a:solidFill>
                  <a:srgbClr val="FF0000"/>
                </a:solidFill>
                <a:latin typeface="Arial Narrow" charset="0"/>
              </a:rPr>
              <a:t>~ E</a:t>
            </a:r>
            <a:r>
              <a:rPr lang="en-US" sz="2700" b="1" baseline="30000">
                <a:solidFill>
                  <a:srgbClr val="FF0000"/>
                </a:solidFill>
                <a:latin typeface="Arial Narrow" charset="0"/>
              </a:rPr>
              <a:t>-3</a:t>
            </a:r>
            <a:endParaRPr lang="en-US" sz="2700" b="1">
              <a:solidFill>
                <a:srgbClr val="FF0000"/>
              </a:solidFill>
              <a:latin typeface="Arial Narrow" charset="0"/>
            </a:endParaRPr>
          </a:p>
          <a:p>
            <a:pPr marL="300038" indent="-300038" algn="l" defTabSz="966788">
              <a:spcBef>
                <a:spcPct val="50000"/>
              </a:spcBef>
              <a:buFontTx/>
              <a:buChar char="•"/>
            </a:pPr>
            <a:r>
              <a:rPr lang="en-US" sz="2700" b="1">
                <a:latin typeface="Arial Narrow" charset="0"/>
              </a:rPr>
              <a:t>The spectrum extends beyond </a:t>
            </a:r>
            <a:r>
              <a:rPr lang="en-US" sz="2700" b="1">
                <a:solidFill>
                  <a:srgbClr val="FF3399"/>
                </a:solidFill>
                <a:latin typeface="Arial Narrow" charset="0"/>
              </a:rPr>
              <a:t>10</a:t>
            </a:r>
            <a:r>
              <a:rPr lang="en-US" sz="2700" b="1" baseline="30000">
                <a:solidFill>
                  <a:srgbClr val="FF3399"/>
                </a:solidFill>
                <a:latin typeface="Arial Narrow" charset="0"/>
              </a:rPr>
              <a:t>20 </a:t>
            </a:r>
            <a:r>
              <a:rPr lang="en-US" sz="2700" b="1">
                <a:solidFill>
                  <a:srgbClr val="FF3399"/>
                </a:solidFill>
                <a:latin typeface="Arial Narrow" charset="0"/>
              </a:rPr>
              <a:t>eV (=100</a:t>
            </a:r>
            <a:r>
              <a:rPr lang="en-US" sz="2700" b="1" baseline="30000">
                <a:solidFill>
                  <a:srgbClr val="FF3399"/>
                </a:solidFill>
                <a:latin typeface="Arial Narrow" charset="0"/>
              </a:rPr>
              <a:t> </a:t>
            </a:r>
            <a:r>
              <a:rPr lang="en-US" sz="2700" b="1">
                <a:solidFill>
                  <a:srgbClr val="FF3399"/>
                </a:solidFill>
                <a:latin typeface="Arial Narrow" charset="0"/>
              </a:rPr>
              <a:t>EeV).</a:t>
            </a:r>
          </a:p>
          <a:p>
            <a:pPr marL="300038" indent="-300038" algn="l" defTabSz="966788">
              <a:spcBef>
                <a:spcPct val="50000"/>
              </a:spcBef>
              <a:buFontTx/>
              <a:buChar char="•"/>
            </a:pPr>
            <a:r>
              <a:rPr lang="en-US" sz="2700" b="1">
                <a:latin typeface="Arial Narrow" charset="0"/>
              </a:rPr>
              <a:t>Beyond 10</a:t>
            </a:r>
            <a:r>
              <a:rPr lang="en-US" sz="2700" b="1" baseline="30000">
                <a:latin typeface="Arial Narrow" charset="0"/>
              </a:rPr>
              <a:t>20 </a:t>
            </a:r>
            <a:r>
              <a:rPr lang="en-US" sz="2700" b="1">
                <a:latin typeface="Arial Narrow" charset="0"/>
              </a:rPr>
              <a:t>eV, Flux is only </a:t>
            </a:r>
            <a:r>
              <a:rPr lang="en-US" sz="2700" b="1">
                <a:solidFill>
                  <a:srgbClr val="3366FF"/>
                </a:solidFill>
                <a:latin typeface="Arial Narrow" charset="0"/>
              </a:rPr>
              <a:t>one particle per km</a:t>
            </a:r>
            <a:r>
              <a:rPr lang="en-US" sz="2700" b="1" baseline="30000">
                <a:solidFill>
                  <a:srgbClr val="3366FF"/>
                </a:solidFill>
                <a:latin typeface="Arial Narrow" charset="0"/>
              </a:rPr>
              <a:t>2</a:t>
            </a:r>
            <a:r>
              <a:rPr lang="en-US" sz="2700" b="1">
                <a:solidFill>
                  <a:srgbClr val="3366FF"/>
                </a:solidFill>
                <a:latin typeface="Arial Narrow" charset="0"/>
              </a:rPr>
              <a:t>-century.</a:t>
            </a:r>
          </a:p>
        </p:txBody>
      </p:sp>
      <p:sp>
        <p:nvSpPr>
          <p:cNvPr id="18438" name="Rectangle 5"/>
          <p:cNvSpPr>
            <a:spLocks noChangeArrowheads="1"/>
          </p:cNvSpPr>
          <p:nvPr/>
        </p:nvSpPr>
        <p:spPr bwMode="auto">
          <a:xfrm>
            <a:off x="5187950" y="5932488"/>
            <a:ext cx="6826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/>
          <a:p>
            <a:pPr algn="l" defTabSz="966788" eaLnBrk="0" hangingPunct="0"/>
            <a:r>
              <a:rPr lang="en-US" sz="2100" b="1">
                <a:solidFill>
                  <a:srgbClr val="FF9900"/>
                </a:solidFill>
              </a:rPr>
              <a:t>TeV</a:t>
            </a:r>
            <a:endParaRPr lang="en-US" sz="2100" b="1"/>
          </a:p>
        </p:txBody>
      </p:sp>
      <p:sp>
        <p:nvSpPr>
          <p:cNvPr id="18439" name="Rectangle 6"/>
          <p:cNvSpPr>
            <a:spLocks noChangeArrowheads="1"/>
          </p:cNvSpPr>
          <p:nvPr/>
        </p:nvSpPr>
        <p:spPr bwMode="auto">
          <a:xfrm>
            <a:off x="3937000" y="5907088"/>
            <a:ext cx="7270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/>
          <a:p>
            <a:pPr algn="l" defTabSz="966788" eaLnBrk="0" hangingPunct="0"/>
            <a:r>
              <a:rPr lang="en-US" sz="2100" b="1">
                <a:solidFill>
                  <a:srgbClr val="FF9900"/>
                </a:solidFill>
              </a:rPr>
              <a:t>GeV</a:t>
            </a:r>
            <a:endParaRPr lang="en-US" sz="2100" b="1"/>
          </a:p>
        </p:txBody>
      </p:sp>
      <p:sp>
        <p:nvSpPr>
          <p:cNvPr id="18440" name="Line 7"/>
          <p:cNvSpPr>
            <a:spLocks noChangeShapeType="1"/>
          </p:cNvSpPr>
          <p:nvPr/>
        </p:nvSpPr>
        <p:spPr bwMode="auto">
          <a:xfrm>
            <a:off x="4246563" y="6327775"/>
            <a:ext cx="0" cy="179388"/>
          </a:xfrm>
          <a:prstGeom prst="line">
            <a:avLst/>
          </a:prstGeom>
          <a:noFill/>
          <a:ln w="508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Line 8"/>
          <p:cNvSpPr>
            <a:spLocks noChangeShapeType="1"/>
          </p:cNvSpPr>
          <p:nvPr/>
        </p:nvSpPr>
        <p:spPr bwMode="auto">
          <a:xfrm>
            <a:off x="5510213" y="6313488"/>
            <a:ext cx="0" cy="179387"/>
          </a:xfrm>
          <a:prstGeom prst="line">
            <a:avLst/>
          </a:prstGeom>
          <a:noFill/>
          <a:ln w="508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Rectangle 9"/>
          <p:cNvSpPr>
            <a:spLocks noChangeArrowheads="1"/>
          </p:cNvSpPr>
          <p:nvPr/>
        </p:nvSpPr>
        <p:spPr bwMode="auto">
          <a:xfrm>
            <a:off x="7689850" y="5943600"/>
            <a:ext cx="69691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/>
          <a:p>
            <a:pPr algn="l" defTabSz="966788" eaLnBrk="0" hangingPunct="0"/>
            <a:r>
              <a:rPr lang="en-US" sz="2100" b="1">
                <a:solidFill>
                  <a:srgbClr val="FF9900"/>
                </a:solidFill>
              </a:rPr>
              <a:t>EeV</a:t>
            </a:r>
            <a:endParaRPr lang="en-US" sz="2100" b="1"/>
          </a:p>
        </p:txBody>
      </p:sp>
      <p:sp>
        <p:nvSpPr>
          <p:cNvPr id="18443" name="Line 10"/>
          <p:cNvSpPr>
            <a:spLocks noChangeShapeType="1"/>
          </p:cNvSpPr>
          <p:nvPr/>
        </p:nvSpPr>
        <p:spPr bwMode="auto">
          <a:xfrm>
            <a:off x="8012113" y="6324600"/>
            <a:ext cx="0" cy="179388"/>
          </a:xfrm>
          <a:prstGeom prst="line">
            <a:avLst/>
          </a:prstGeom>
          <a:noFill/>
          <a:ln w="508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4" name="Slide Number Placeholder 1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463D7B5-0A29-494F-9C01-774C86A7455D}" type="slidenum">
              <a:rPr lang="en-US" sz="1500">
                <a:solidFill>
                  <a:srgbClr val="0000FF"/>
                </a:solidFill>
              </a:rPr>
              <a:pPr eaLnBrk="1" hangingPunct="1"/>
              <a:t>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445" name="Footer Placeholder 1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8446" name="Rectangle 5"/>
          <p:cNvSpPr>
            <a:spLocks noChangeArrowheads="1"/>
          </p:cNvSpPr>
          <p:nvPr/>
        </p:nvSpPr>
        <p:spPr bwMode="auto">
          <a:xfrm>
            <a:off x="5638800" y="4800600"/>
            <a:ext cx="74771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/>
          <a:p>
            <a:pPr algn="l" defTabSz="966788" eaLnBrk="0" hangingPunct="0"/>
            <a:r>
              <a:rPr lang="en-US" sz="2100" b="1">
                <a:solidFill>
                  <a:srgbClr val="FF00FF"/>
                </a:solidFill>
              </a:rPr>
              <a:t>LHC</a:t>
            </a:r>
          </a:p>
        </p:txBody>
      </p:sp>
      <p:cxnSp>
        <p:nvCxnSpPr>
          <p:cNvPr id="18447" name="Straight Connector 15"/>
          <p:cNvCxnSpPr>
            <a:cxnSpLocks noChangeShapeType="1"/>
          </p:cNvCxnSpPr>
          <p:nvPr/>
        </p:nvCxnSpPr>
        <p:spPr bwMode="auto">
          <a:xfrm rot="5400000">
            <a:off x="5384007" y="5823744"/>
            <a:ext cx="1219200" cy="1587"/>
          </a:xfrm>
          <a:prstGeom prst="line">
            <a:avLst/>
          </a:prstGeom>
          <a:noFill/>
          <a:ln w="38100">
            <a:solidFill>
              <a:srgbClr val="FF00FF"/>
            </a:solidFill>
            <a:prstDash val="sysDot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48" name="Rectangle 9"/>
          <p:cNvSpPr>
            <a:spLocks noChangeArrowheads="1"/>
          </p:cNvSpPr>
          <p:nvPr/>
        </p:nvSpPr>
        <p:spPr bwMode="auto">
          <a:xfrm>
            <a:off x="6477000" y="5943600"/>
            <a:ext cx="70326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/>
          <a:p>
            <a:pPr algn="l" defTabSz="966788" eaLnBrk="0" hangingPunct="0"/>
            <a:r>
              <a:rPr lang="en-US" sz="2100" b="1">
                <a:solidFill>
                  <a:srgbClr val="FF9900"/>
                </a:solidFill>
              </a:rPr>
              <a:t>PeV</a:t>
            </a:r>
            <a:endParaRPr lang="en-US" sz="2100" b="1"/>
          </a:p>
        </p:txBody>
      </p:sp>
      <p:sp>
        <p:nvSpPr>
          <p:cNvPr id="18449" name="Line 10"/>
          <p:cNvSpPr>
            <a:spLocks noChangeShapeType="1"/>
          </p:cNvSpPr>
          <p:nvPr/>
        </p:nvSpPr>
        <p:spPr bwMode="auto">
          <a:xfrm>
            <a:off x="6757988" y="6324600"/>
            <a:ext cx="0" cy="179388"/>
          </a:xfrm>
          <a:prstGeom prst="line">
            <a:avLst/>
          </a:prstGeom>
          <a:noFill/>
          <a:ln w="508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7168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716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390EBA8-35FB-0141-B354-D6A0E5A38CA3}" type="slidenum">
              <a:rPr lang="en-US" sz="1500">
                <a:solidFill>
                  <a:srgbClr val="0000FF"/>
                </a:solidFill>
              </a:rPr>
              <a:pPr eaLnBrk="1" hangingPunct="1"/>
              <a:t>60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1685" name="Picture 5" descr="P4160026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0"/>
            <a:ext cx="9296400" cy="685800"/>
          </a:xfrm>
          <a:noFill/>
        </p:spPr>
        <p:txBody>
          <a:bodyPr lIns="96589" tIns="48295" rIns="96589" bIns="48295"/>
          <a:lstStyle/>
          <a:p>
            <a:r>
              <a:rPr lang="en-US" sz="2800">
                <a:solidFill>
                  <a:srgbClr val="FFFF00"/>
                </a:solidFill>
                <a:latin typeface="Tahoma" charset="0"/>
              </a:rPr>
              <a:t>UCLA PMT Test Facility at STRB in Westwood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727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727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73DD29E-B0DC-5E48-B89D-3A0494FDDE42}" type="slidenum">
              <a:rPr lang="en-US" sz="1500">
                <a:solidFill>
                  <a:srgbClr val="0000FF"/>
                </a:solidFill>
              </a:rPr>
              <a:pPr eaLnBrk="1" hangingPunct="1"/>
              <a:t>61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2709" name="Picture 4" descr="p3270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68375" y="6564313"/>
            <a:ext cx="7689850" cy="630237"/>
          </a:xfrm>
          <a:noFill/>
        </p:spPr>
        <p:txBody>
          <a:bodyPr lIns="96589" tIns="48295" rIns="96589" bIns="48295"/>
          <a:lstStyle/>
          <a:p>
            <a:r>
              <a:rPr lang="en-US" sz="2800">
                <a:solidFill>
                  <a:srgbClr val="FFFF00"/>
                </a:solidFill>
                <a:latin typeface="Tahoma" charset="0"/>
              </a:rPr>
              <a:t>PMT Potting Underway at STRB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 t="2406" r="3622" b="2406"/>
          <a:stretch>
            <a:fillRect/>
          </a:stretch>
        </p:blipFill>
        <p:spPr bwMode="auto">
          <a:xfrm>
            <a:off x="0" y="0"/>
            <a:ext cx="9601200" cy="742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991600" cy="609600"/>
          </a:xfrm>
        </p:spPr>
        <p:txBody>
          <a:bodyPr/>
          <a:lstStyle/>
          <a:p>
            <a:pPr eaLnBrk="1" hangingPunct="1"/>
            <a:r>
              <a:rPr lang="en-US" sz="2800">
                <a:solidFill>
                  <a:srgbClr val="FFFF00"/>
                </a:solidFill>
                <a:latin typeface="Tahoma" charset="0"/>
              </a:rPr>
              <a:t>Malargüe PMT Test Facility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0" y="0"/>
          <a:ext cx="9601200" cy="731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r:id="rId4" imgW="7621064" imgH="5714286" progId="">
                  <p:embed/>
                </p:oleObj>
              </mc:Choice>
              <mc:Fallback>
                <p:oleObj r:id="rId4" imgW="7621064" imgH="5714286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601200" cy="731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2800">
                <a:solidFill>
                  <a:srgbClr val="FFFF00"/>
                </a:solidFill>
                <a:latin typeface="Tahoma" charset="0"/>
              </a:rPr>
              <a:t>16 PMTs inspected by Arun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pic>
        <p:nvPicPr>
          <p:cNvPr id="74755" name="Picture 6" descr="bar_code_aru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Rectangle 7"/>
          <p:cNvSpPr>
            <a:spLocks noChangeArrowheads="1"/>
          </p:cNvSpPr>
          <p:nvPr/>
        </p:nvSpPr>
        <p:spPr bwMode="auto">
          <a:xfrm>
            <a:off x="609600" y="6942138"/>
            <a:ext cx="518160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>
              <a:lnSpc>
                <a:spcPct val="80000"/>
              </a:lnSpc>
            </a:pPr>
            <a:r>
              <a:rPr lang="en-US" sz="2000" b="1">
                <a:solidFill>
                  <a:srgbClr val="FFFF00"/>
                </a:solidFill>
                <a:latin typeface="Tahoma" charset="0"/>
              </a:rPr>
              <a:t>Arun scanning the bar code of PMT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pic>
        <p:nvPicPr>
          <p:cNvPr id="75779" name="Picture 3" descr="DAQ_Dave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601200" cy="731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7"/>
          <p:cNvSpPr>
            <a:spLocks noChangeArrowheads="1"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 defTabSz="966788">
              <a:lnSpc>
                <a:spcPct val="80000"/>
              </a:lnSpc>
            </a:pPr>
            <a:r>
              <a:rPr lang="en-US" b="1">
                <a:solidFill>
                  <a:srgbClr val="FF0000"/>
                </a:solidFill>
                <a:latin typeface="Tahoma" charset="0"/>
              </a:rPr>
              <a:t>David in Control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PMT Test Facility</a:t>
            </a:r>
          </a:p>
        </p:txBody>
      </p:sp>
      <p:pic>
        <p:nvPicPr>
          <p:cNvPr id="76804" name="Picture 5" descr="p2030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0" b="6660"/>
          <a:stretch>
            <a:fillRect/>
          </a:stretch>
        </p:blipFill>
        <p:spPr bwMode="auto">
          <a:xfrm>
            <a:off x="0" y="0"/>
            <a:ext cx="9604375" cy="731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Rectangle 7"/>
          <p:cNvSpPr>
            <a:spLocks noChangeArrowheads="1"/>
          </p:cNvSpPr>
          <p:nvPr/>
        </p:nvSpPr>
        <p:spPr bwMode="auto">
          <a:xfrm>
            <a:off x="228600" y="15240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 defTabSz="966788">
              <a:lnSpc>
                <a:spcPct val="80000"/>
              </a:lnSpc>
            </a:pPr>
            <a:r>
              <a:rPr lang="en-US" b="1">
                <a:solidFill>
                  <a:srgbClr val="FFFF00"/>
                </a:solidFill>
                <a:latin typeface="Tahoma" charset="0"/>
              </a:rPr>
              <a:t>PMTs Assembled by Tohru and Federico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778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778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4FF54D-B6D8-0845-8F91-E730E4491BAF}" type="slidenum">
              <a:rPr lang="en-US" sz="1500">
                <a:solidFill>
                  <a:srgbClr val="0000FF"/>
                </a:solidFill>
              </a:rPr>
              <a:pPr eaLnBrk="1" hangingPunct="1"/>
              <a:t>67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78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</a:endParaRPr>
          </a:p>
        </p:txBody>
      </p:sp>
      <p:pic>
        <p:nvPicPr>
          <p:cNvPr id="77830" name="Picture 3" descr="m33_barbeq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620250" cy="739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1" name="Rectangle 4"/>
          <p:cNvSpPr>
            <a:spLocks noChangeArrowheads="1"/>
          </p:cNvSpPr>
          <p:nvPr/>
        </p:nvSpPr>
        <p:spPr bwMode="auto">
          <a:xfrm>
            <a:off x="0" y="93663"/>
            <a:ext cx="7924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 defTabSz="966788">
              <a:lnSpc>
                <a:spcPct val="90000"/>
              </a:lnSpc>
            </a:pPr>
            <a:r>
              <a:rPr lang="en-US" b="1">
                <a:solidFill>
                  <a:srgbClr val="FFFF00"/>
                </a:solidFill>
                <a:latin typeface="Tahoma" charset="0"/>
              </a:rPr>
              <a:t>Barbeque Party at UCLA Lab at Malargüe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788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788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E6830F-404A-A949-B8FE-4315C5694B40}" type="slidenum">
              <a:rPr lang="en-US" sz="1500">
                <a:solidFill>
                  <a:srgbClr val="0000FF"/>
                </a:solidFill>
              </a:rPr>
              <a:pPr eaLnBrk="1" hangingPunct="1"/>
              <a:t>68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88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</a:endParaRPr>
          </a:p>
        </p:txBody>
      </p:sp>
      <p:pic>
        <p:nvPicPr>
          <p:cNvPr id="78854" name="Picture 3" descr="m36_barbeq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7987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798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C8D7D9-71A4-5848-86E0-0EAD11C60055}" type="slidenum">
              <a:rPr lang="en-US" sz="1500">
                <a:solidFill>
                  <a:srgbClr val="0000FF"/>
                </a:solidFill>
              </a:rPr>
              <a:pPr eaLnBrk="1" hangingPunct="1"/>
              <a:t>69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98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</a:endParaRPr>
          </a:p>
        </p:txBody>
      </p:sp>
      <p:sp>
        <p:nvSpPr>
          <p:cNvPr id="798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 Narrow" charset="0"/>
            </a:endParaRPr>
          </a:p>
        </p:txBody>
      </p:sp>
      <p:pic>
        <p:nvPicPr>
          <p:cNvPr id="79879" name="Picture 4" descr="m40_barbeq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0" name="Rectangle 6"/>
          <p:cNvSpPr>
            <a:spLocks noChangeArrowheads="1"/>
          </p:cNvSpPr>
          <p:nvPr/>
        </p:nvSpPr>
        <p:spPr bwMode="auto">
          <a:xfrm>
            <a:off x="7620000" y="2362200"/>
            <a:ext cx="174307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>
              <a:lnSpc>
                <a:spcPct val="80000"/>
              </a:lnSpc>
            </a:pPr>
            <a:r>
              <a:rPr lang="en-US" sz="2000" b="1">
                <a:solidFill>
                  <a:srgbClr val="FFFF00"/>
                </a:solidFill>
                <a:latin typeface="Tahoma" charset="0"/>
              </a:rPr>
              <a:t>Federico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</a:rPr>
              <a:t>Particle Physics in Early Universe</a:t>
            </a:r>
          </a:p>
        </p:txBody>
      </p:sp>
      <p:grpSp>
        <p:nvGrpSpPr>
          <p:cNvPr id="19460" name="Group 3"/>
          <p:cNvGrpSpPr>
            <a:grpSpLocks/>
          </p:cNvGrpSpPr>
          <p:nvPr/>
        </p:nvGrpSpPr>
        <p:grpSpPr bwMode="auto">
          <a:xfrm>
            <a:off x="0" y="914400"/>
            <a:ext cx="2362200" cy="6064250"/>
            <a:chOff x="0" y="576"/>
            <a:chExt cx="1488" cy="3820"/>
          </a:xfrm>
        </p:grpSpPr>
        <p:sp>
          <p:nvSpPr>
            <p:cNvPr id="19541" name="Line 4"/>
            <p:cNvSpPr>
              <a:spLocks noChangeAspect="1" noChangeShapeType="1"/>
            </p:cNvSpPr>
            <p:nvPr/>
          </p:nvSpPr>
          <p:spPr bwMode="auto">
            <a:xfrm flipH="1">
              <a:off x="474" y="845"/>
              <a:ext cx="2" cy="3498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42" name="Line 5"/>
            <p:cNvSpPr>
              <a:spLocks noChangeAspect="1" noChangeShapeType="1"/>
            </p:cNvSpPr>
            <p:nvPr/>
          </p:nvSpPr>
          <p:spPr bwMode="auto">
            <a:xfrm>
              <a:off x="472" y="93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43" name="Line 6"/>
            <p:cNvSpPr>
              <a:spLocks noChangeAspect="1" noChangeShapeType="1"/>
            </p:cNvSpPr>
            <p:nvPr/>
          </p:nvSpPr>
          <p:spPr bwMode="auto">
            <a:xfrm>
              <a:off x="474" y="119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44" name="Line 7"/>
            <p:cNvSpPr>
              <a:spLocks noChangeAspect="1" noChangeShapeType="1"/>
            </p:cNvSpPr>
            <p:nvPr/>
          </p:nvSpPr>
          <p:spPr bwMode="auto">
            <a:xfrm>
              <a:off x="474" y="1466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45" name="Line 8"/>
            <p:cNvSpPr>
              <a:spLocks noChangeAspect="1" noChangeShapeType="1"/>
            </p:cNvSpPr>
            <p:nvPr/>
          </p:nvSpPr>
          <p:spPr bwMode="auto">
            <a:xfrm>
              <a:off x="478" y="1727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46" name="Line 9"/>
            <p:cNvSpPr>
              <a:spLocks noChangeAspect="1" noChangeShapeType="1"/>
            </p:cNvSpPr>
            <p:nvPr/>
          </p:nvSpPr>
          <p:spPr bwMode="auto">
            <a:xfrm>
              <a:off x="481" y="200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47" name="Line 10"/>
            <p:cNvSpPr>
              <a:spLocks noChangeAspect="1" noChangeShapeType="1"/>
            </p:cNvSpPr>
            <p:nvPr/>
          </p:nvSpPr>
          <p:spPr bwMode="auto">
            <a:xfrm>
              <a:off x="476" y="2263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48" name="Line 11"/>
            <p:cNvSpPr>
              <a:spLocks noChangeAspect="1" noChangeShapeType="1"/>
            </p:cNvSpPr>
            <p:nvPr/>
          </p:nvSpPr>
          <p:spPr bwMode="auto">
            <a:xfrm>
              <a:off x="481" y="2532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49" name="Line 12"/>
            <p:cNvSpPr>
              <a:spLocks noChangeAspect="1" noChangeShapeType="1"/>
            </p:cNvSpPr>
            <p:nvPr/>
          </p:nvSpPr>
          <p:spPr bwMode="auto">
            <a:xfrm>
              <a:off x="481" y="2802"/>
              <a:ext cx="81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0" name="Line 13"/>
            <p:cNvSpPr>
              <a:spLocks noChangeAspect="1" noChangeShapeType="1"/>
            </p:cNvSpPr>
            <p:nvPr/>
          </p:nvSpPr>
          <p:spPr bwMode="auto">
            <a:xfrm>
              <a:off x="476" y="3064"/>
              <a:ext cx="8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1" name="Line 14"/>
            <p:cNvSpPr>
              <a:spLocks noChangeAspect="1" noChangeShapeType="1"/>
            </p:cNvSpPr>
            <p:nvPr/>
          </p:nvSpPr>
          <p:spPr bwMode="auto">
            <a:xfrm>
              <a:off x="483" y="332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2" name="Line 15"/>
            <p:cNvSpPr>
              <a:spLocks noChangeAspect="1" noChangeShapeType="1"/>
            </p:cNvSpPr>
            <p:nvPr/>
          </p:nvSpPr>
          <p:spPr bwMode="auto">
            <a:xfrm>
              <a:off x="479" y="3594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3" name="Line 16"/>
            <p:cNvSpPr>
              <a:spLocks noChangeAspect="1" noChangeShapeType="1"/>
            </p:cNvSpPr>
            <p:nvPr/>
          </p:nvSpPr>
          <p:spPr bwMode="auto">
            <a:xfrm>
              <a:off x="476" y="3710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4" name="Line 17"/>
            <p:cNvSpPr>
              <a:spLocks noChangeAspect="1" noChangeShapeType="1"/>
            </p:cNvSpPr>
            <p:nvPr/>
          </p:nvSpPr>
          <p:spPr bwMode="auto">
            <a:xfrm>
              <a:off x="490" y="3884"/>
              <a:ext cx="83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5" name="Line 18"/>
            <p:cNvSpPr>
              <a:spLocks noChangeAspect="1" noChangeShapeType="1"/>
            </p:cNvSpPr>
            <p:nvPr/>
          </p:nvSpPr>
          <p:spPr bwMode="auto">
            <a:xfrm>
              <a:off x="479" y="4064"/>
              <a:ext cx="8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6" name="Line 19"/>
            <p:cNvSpPr>
              <a:spLocks noChangeAspect="1" noChangeShapeType="1"/>
            </p:cNvSpPr>
            <p:nvPr/>
          </p:nvSpPr>
          <p:spPr bwMode="auto">
            <a:xfrm>
              <a:off x="483" y="4235"/>
              <a:ext cx="82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57" name="Text Box 20"/>
            <p:cNvSpPr txBox="1">
              <a:spLocks noChangeAspect="1" noChangeArrowheads="1"/>
            </p:cNvSpPr>
            <p:nvPr/>
          </p:nvSpPr>
          <p:spPr bwMode="auto">
            <a:xfrm>
              <a:off x="554" y="853"/>
              <a:ext cx="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-45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</a:p>
          </p:txBody>
        </p:sp>
        <p:sp>
          <p:nvSpPr>
            <p:cNvPr id="19558" name="Text Box 21"/>
            <p:cNvSpPr txBox="1">
              <a:spLocks noChangeAspect="1" noChangeArrowheads="1"/>
            </p:cNvSpPr>
            <p:nvPr/>
          </p:nvSpPr>
          <p:spPr bwMode="auto">
            <a:xfrm>
              <a:off x="577" y="1114"/>
              <a:ext cx="4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-40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9559" name="Text Box 22"/>
            <p:cNvSpPr txBox="1">
              <a:spLocks noChangeAspect="1" noChangeArrowheads="1"/>
            </p:cNvSpPr>
            <p:nvPr/>
          </p:nvSpPr>
          <p:spPr bwMode="auto">
            <a:xfrm>
              <a:off x="562" y="1385"/>
              <a:ext cx="5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-35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9560" name="Text Box 23"/>
            <p:cNvSpPr txBox="1">
              <a:spLocks noChangeAspect="1" noChangeArrowheads="1"/>
            </p:cNvSpPr>
            <p:nvPr/>
          </p:nvSpPr>
          <p:spPr bwMode="auto">
            <a:xfrm>
              <a:off x="554" y="1648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-30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9561" name="Text Box 24"/>
            <p:cNvSpPr txBox="1">
              <a:spLocks noChangeAspect="1" noChangeArrowheads="1"/>
            </p:cNvSpPr>
            <p:nvPr/>
          </p:nvSpPr>
          <p:spPr bwMode="auto">
            <a:xfrm>
              <a:off x="554" y="1913"/>
              <a:ext cx="5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-25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9562" name="Text Box 25"/>
            <p:cNvSpPr txBox="1">
              <a:spLocks noChangeAspect="1" noChangeArrowheads="1"/>
            </p:cNvSpPr>
            <p:nvPr/>
          </p:nvSpPr>
          <p:spPr bwMode="auto">
            <a:xfrm>
              <a:off x="581" y="2187"/>
              <a:ext cx="52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-20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9563" name="Text Box 26"/>
            <p:cNvSpPr txBox="1">
              <a:spLocks noChangeAspect="1" noChangeArrowheads="1"/>
            </p:cNvSpPr>
            <p:nvPr/>
          </p:nvSpPr>
          <p:spPr bwMode="auto">
            <a:xfrm>
              <a:off x="575" y="2456"/>
              <a:ext cx="4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-15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9564" name="Text Box 27"/>
            <p:cNvSpPr txBox="1">
              <a:spLocks noChangeAspect="1" noChangeArrowheads="1"/>
            </p:cNvSpPr>
            <p:nvPr/>
          </p:nvSpPr>
          <p:spPr bwMode="auto">
            <a:xfrm>
              <a:off x="570" y="2725"/>
              <a:ext cx="53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-10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9565" name="Text Box 28"/>
            <p:cNvSpPr txBox="1">
              <a:spLocks noChangeAspect="1" noChangeArrowheads="1"/>
            </p:cNvSpPr>
            <p:nvPr/>
          </p:nvSpPr>
          <p:spPr bwMode="auto">
            <a:xfrm>
              <a:off x="569" y="2992"/>
              <a:ext cx="5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9566" name="Text Box 29"/>
            <p:cNvSpPr txBox="1">
              <a:spLocks noChangeAspect="1" noChangeArrowheads="1"/>
            </p:cNvSpPr>
            <p:nvPr/>
          </p:nvSpPr>
          <p:spPr bwMode="auto">
            <a:xfrm>
              <a:off x="546" y="3516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5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  <a:endParaRPr lang="en-US" altLang="ja-JP" sz="1800" b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9567" name="Text Box 30"/>
            <p:cNvSpPr txBox="1">
              <a:spLocks noChangeAspect="1" noChangeArrowheads="1"/>
            </p:cNvSpPr>
            <p:nvPr/>
          </p:nvSpPr>
          <p:spPr bwMode="auto">
            <a:xfrm>
              <a:off x="586" y="323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9568" name="Text Box 31"/>
            <p:cNvSpPr txBox="1">
              <a:spLocks noChangeAspect="1" noChangeArrowheads="1"/>
            </p:cNvSpPr>
            <p:nvPr/>
          </p:nvSpPr>
          <p:spPr bwMode="auto">
            <a:xfrm>
              <a:off x="558" y="3647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year</a:t>
              </a:r>
              <a:endParaRPr lang="en-US" altLang="ja-JP" sz="1800" b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9569" name="Text Box 32"/>
            <p:cNvSpPr txBox="1">
              <a:spLocks noChangeAspect="1" noChangeArrowheads="1"/>
            </p:cNvSpPr>
            <p:nvPr/>
          </p:nvSpPr>
          <p:spPr bwMode="auto">
            <a:xfrm>
              <a:off x="571" y="3807"/>
              <a:ext cx="4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3</a:t>
              </a:r>
            </a:p>
          </p:txBody>
        </p:sp>
        <p:sp>
          <p:nvSpPr>
            <p:cNvPr id="19570" name="Text Box 33"/>
            <p:cNvSpPr txBox="1">
              <a:spLocks noChangeAspect="1" noChangeArrowheads="1"/>
            </p:cNvSpPr>
            <p:nvPr/>
          </p:nvSpPr>
          <p:spPr bwMode="auto">
            <a:xfrm>
              <a:off x="553" y="398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6</a:t>
              </a:r>
            </a:p>
          </p:txBody>
        </p:sp>
        <p:sp>
          <p:nvSpPr>
            <p:cNvPr id="19571" name="Text Box 34"/>
            <p:cNvSpPr txBox="1">
              <a:spLocks noChangeAspect="1" noChangeArrowheads="1"/>
            </p:cNvSpPr>
            <p:nvPr/>
          </p:nvSpPr>
          <p:spPr bwMode="auto">
            <a:xfrm>
              <a:off x="577" y="4165"/>
              <a:ext cx="9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9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y</a:t>
              </a:r>
              <a:r>
                <a:rPr lang="en-US" sz="1800" b="1" i="1">
                  <a:solidFill>
                    <a:srgbClr val="FF0000"/>
                  </a:solidFill>
                  <a:cs typeface="Times New Roman" charset="0"/>
                </a:rPr>
                <a:t>ear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19572" name="Text Box 35"/>
            <p:cNvSpPr txBox="1">
              <a:spLocks noChangeAspect="1" noChangeArrowheads="1"/>
            </p:cNvSpPr>
            <p:nvPr/>
          </p:nvSpPr>
          <p:spPr bwMode="auto">
            <a:xfrm>
              <a:off x="0" y="576"/>
              <a:ext cx="5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Time </a:t>
              </a:r>
            </a:p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(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</p:grpSp>
      <p:grpSp>
        <p:nvGrpSpPr>
          <p:cNvPr id="19461" name="Group 36"/>
          <p:cNvGrpSpPr>
            <a:grpSpLocks/>
          </p:cNvGrpSpPr>
          <p:nvPr/>
        </p:nvGrpSpPr>
        <p:grpSpPr bwMode="auto">
          <a:xfrm>
            <a:off x="1581150" y="914400"/>
            <a:ext cx="2076450" cy="6169025"/>
            <a:chOff x="838" y="576"/>
            <a:chExt cx="1308" cy="3886"/>
          </a:xfrm>
        </p:grpSpPr>
        <p:sp>
          <p:nvSpPr>
            <p:cNvPr id="19501" name="Text Box 37"/>
            <p:cNvSpPr txBox="1">
              <a:spLocks noChangeAspect="1" noChangeArrowheads="1"/>
            </p:cNvSpPr>
            <p:nvPr/>
          </p:nvSpPr>
          <p:spPr bwMode="auto">
            <a:xfrm>
              <a:off x="838" y="576"/>
              <a:ext cx="67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Temp.</a:t>
              </a:r>
            </a:p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    (</a:t>
              </a:r>
              <a:r>
                <a:rPr lang="en-US" altLang="ja-JP" sz="1800" b="1" i="1" baseline="30000">
                  <a:solidFill>
                    <a:srgbClr val="00FFFF"/>
                  </a:solidFill>
                  <a:cs typeface="Times New Roman" charset="0"/>
                </a:rPr>
                <a:t>o</a:t>
              </a:r>
              <a:r>
                <a:rPr lang="en-US" altLang="ja-JP" sz="1800" b="1" i="1">
                  <a:solidFill>
                    <a:srgbClr val="00FFFF"/>
                  </a:solidFill>
                  <a:cs typeface="Times New Roman" charset="0"/>
                </a:rPr>
                <a:t>K</a:t>
              </a:r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9502" name="Line 38"/>
            <p:cNvSpPr>
              <a:spLocks noChangeAspect="1" noChangeShapeType="1"/>
            </p:cNvSpPr>
            <p:nvPr/>
          </p:nvSpPr>
          <p:spPr bwMode="auto">
            <a:xfrm flipH="1">
              <a:off x="1219" y="832"/>
              <a:ext cx="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3" name="Line 39"/>
            <p:cNvSpPr>
              <a:spLocks noChangeAspect="1" noChangeShapeType="1"/>
            </p:cNvSpPr>
            <p:nvPr/>
          </p:nvSpPr>
          <p:spPr bwMode="auto">
            <a:xfrm>
              <a:off x="1344" y="11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4" name="Line 40"/>
            <p:cNvSpPr>
              <a:spLocks noChangeAspect="1" noChangeShapeType="1"/>
            </p:cNvSpPr>
            <p:nvPr/>
          </p:nvSpPr>
          <p:spPr bwMode="auto">
            <a:xfrm>
              <a:off x="1341" y="838"/>
              <a:ext cx="4" cy="3518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5" name="Line 41"/>
            <p:cNvSpPr>
              <a:spLocks noChangeAspect="1" noChangeShapeType="1"/>
            </p:cNvSpPr>
            <p:nvPr/>
          </p:nvSpPr>
          <p:spPr bwMode="auto">
            <a:xfrm>
              <a:off x="1355" y="1437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6" name="Line 42"/>
            <p:cNvSpPr>
              <a:spLocks noChangeAspect="1" noChangeShapeType="1"/>
            </p:cNvSpPr>
            <p:nvPr/>
          </p:nvSpPr>
          <p:spPr bwMode="auto">
            <a:xfrm>
              <a:off x="1356" y="1748"/>
              <a:ext cx="82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7" name="Line 43"/>
            <p:cNvSpPr>
              <a:spLocks noChangeAspect="1" noChangeShapeType="1"/>
            </p:cNvSpPr>
            <p:nvPr/>
          </p:nvSpPr>
          <p:spPr bwMode="auto">
            <a:xfrm>
              <a:off x="1349" y="2062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8" name="Line 44"/>
            <p:cNvSpPr>
              <a:spLocks noChangeAspect="1" noChangeShapeType="1"/>
            </p:cNvSpPr>
            <p:nvPr/>
          </p:nvSpPr>
          <p:spPr bwMode="auto">
            <a:xfrm>
              <a:off x="1354" y="2379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9" name="Line 45"/>
            <p:cNvSpPr>
              <a:spLocks noChangeAspect="1" noChangeShapeType="1"/>
            </p:cNvSpPr>
            <p:nvPr/>
          </p:nvSpPr>
          <p:spPr bwMode="auto">
            <a:xfrm>
              <a:off x="1349" y="2700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0" name="Line 46"/>
            <p:cNvSpPr>
              <a:spLocks noChangeAspect="1" noChangeShapeType="1"/>
            </p:cNvSpPr>
            <p:nvPr/>
          </p:nvSpPr>
          <p:spPr bwMode="auto">
            <a:xfrm>
              <a:off x="1355" y="3005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1" name="Line 47"/>
            <p:cNvSpPr>
              <a:spLocks noChangeAspect="1" noChangeShapeType="1"/>
            </p:cNvSpPr>
            <p:nvPr/>
          </p:nvSpPr>
          <p:spPr bwMode="auto">
            <a:xfrm>
              <a:off x="1355" y="3314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2" name="Line 48"/>
            <p:cNvSpPr>
              <a:spLocks noChangeAspect="1" noChangeShapeType="1"/>
            </p:cNvSpPr>
            <p:nvPr/>
          </p:nvSpPr>
          <p:spPr bwMode="auto">
            <a:xfrm>
              <a:off x="1349" y="362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3" name="Line 49"/>
            <p:cNvSpPr>
              <a:spLocks noChangeAspect="1" noChangeShapeType="1"/>
            </p:cNvSpPr>
            <p:nvPr/>
          </p:nvSpPr>
          <p:spPr bwMode="auto">
            <a:xfrm>
              <a:off x="1351" y="3957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4" name="Line 50"/>
            <p:cNvSpPr>
              <a:spLocks noChangeAspect="1" noChangeShapeType="1"/>
            </p:cNvSpPr>
            <p:nvPr/>
          </p:nvSpPr>
          <p:spPr bwMode="auto">
            <a:xfrm>
              <a:off x="1355" y="4255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5" name="Line 51"/>
            <p:cNvSpPr>
              <a:spLocks noChangeAspect="1" noChangeShapeType="1"/>
            </p:cNvSpPr>
            <p:nvPr/>
          </p:nvSpPr>
          <p:spPr bwMode="auto">
            <a:xfrm>
              <a:off x="1270" y="1177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6" name="Line 52"/>
            <p:cNvSpPr>
              <a:spLocks noChangeAspect="1" noChangeShapeType="1"/>
            </p:cNvSpPr>
            <p:nvPr/>
          </p:nvSpPr>
          <p:spPr bwMode="auto">
            <a:xfrm>
              <a:off x="1263" y="170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7" name="Line 53"/>
            <p:cNvSpPr>
              <a:spLocks noChangeAspect="1" noChangeShapeType="1"/>
            </p:cNvSpPr>
            <p:nvPr/>
          </p:nvSpPr>
          <p:spPr bwMode="auto">
            <a:xfrm>
              <a:off x="1267" y="22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8" name="Line 54"/>
            <p:cNvSpPr>
              <a:spLocks noChangeAspect="1" noChangeShapeType="1"/>
            </p:cNvSpPr>
            <p:nvPr/>
          </p:nvSpPr>
          <p:spPr bwMode="auto">
            <a:xfrm>
              <a:off x="1263" y="2744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9" name="Line 55"/>
            <p:cNvSpPr>
              <a:spLocks noChangeAspect="1" noChangeShapeType="1"/>
            </p:cNvSpPr>
            <p:nvPr/>
          </p:nvSpPr>
          <p:spPr bwMode="auto">
            <a:xfrm>
              <a:off x="1258" y="3265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20" name="Line 56"/>
            <p:cNvSpPr>
              <a:spLocks noChangeAspect="1" noChangeShapeType="1"/>
            </p:cNvSpPr>
            <p:nvPr/>
          </p:nvSpPr>
          <p:spPr bwMode="auto">
            <a:xfrm>
              <a:off x="1260" y="3792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21" name="Line 57"/>
            <p:cNvSpPr>
              <a:spLocks noChangeAspect="1" noChangeShapeType="1"/>
            </p:cNvSpPr>
            <p:nvPr/>
          </p:nvSpPr>
          <p:spPr bwMode="auto">
            <a:xfrm>
              <a:off x="1263" y="4321"/>
              <a:ext cx="81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22" name="Text Box 58"/>
            <p:cNvSpPr txBox="1">
              <a:spLocks noChangeAspect="1" noChangeArrowheads="1"/>
            </p:cNvSpPr>
            <p:nvPr/>
          </p:nvSpPr>
          <p:spPr bwMode="auto">
            <a:xfrm>
              <a:off x="1403" y="1048"/>
              <a:ext cx="7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18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19523" name="Text Box 59"/>
            <p:cNvSpPr txBox="1">
              <a:spLocks noChangeAspect="1" noChangeArrowheads="1"/>
            </p:cNvSpPr>
            <p:nvPr/>
          </p:nvSpPr>
          <p:spPr bwMode="auto">
            <a:xfrm>
              <a:off x="1432" y="1352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15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19524" name="Text Box 60"/>
            <p:cNvSpPr txBox="1">
              <a:spLocks noChangeAspect="1" noChangeArrowheads="1"/>
            </p:cNvSpPr>
            <p:nvPr/>
          </p:nvSpPr>
          <p:spPr bwMode="auto">
            <a:xfrm>
              <a:off x="1431" y="1667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12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19525" name="Text Box 61"/>
            <p:cNvSpPr txBox="1">
              <a:spLocks noChangeAspect="1" noChangeArrowheads="1"/>
            </p:cNvSpPr>
            <p:nvPr/>
          </p:nvSpPr>
          <p:spPr bwMode="auto">
            <a:xfrm>
              <a:off x="1432" y="1976"/>
              <a:ext cx="52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EeV</a:t>
              </a:r>
            </a:p>
          </p:txBody>
        </p:sp>
        <p:sp>
          <p:nvSpPr>
            <p:cNvPr id="19526" name="Text Box 62"/>
            <p:cNvSpPr txBox="1">
              <a:spLocks noChangeAspect="1" noChangeArrowheads="1"/>
            </p:cNvSpPr>
            <p:nvPr/>
          </p:nvSpPr>
          <p:spPr bwMode="auto">
            <a:xfrm>
              <a:off x="1431" y="2296"/>
              <a:ext cx="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PeV</a:t>
              </a:r>
            </a:p>
          </p:txBody>
        </p:sp>
        <p:sp>
          <p:nvSpPr>
            <p:cNvPr id="19527" name="Text Box 63"/>
            <p:cNvSpPr txBox="1">
              <a:spLocks noChangeAspect="1" noChangeArrowheads="1"/>
            </p:cNvSpPr>
            <p:nvPr/>
          </p:nvSpPr>
          <p:spPr bwMode="auto">
            <a:xfrm>
              <a:off x="1443" y="2615"/>
              <a:ext cx="5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TeV</a:t>
              </a:r>
            </a:p>
          </p:txBody>
        </p:sp>
        <p:sp>
          <p:nvSpPr>
            <p:cNvPr id="19528" name="Text Box 64"/>
            <p:cNvSpPr txBox="1">
              <a:spLocks noChangeAspect="1" noChangeArrowheads="1"/>
            </p:cNvSpPr>
            <p:nvPr/>
          </p:nvSpPr>
          <p:spPr bwMode="auto">
            <a:xfrm>
              <a:off x="1437" y="2927"/>
              <a:ext cx="6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GeV</a:t>
              </a:r>
            </a:p>
          </p:txBody>
        </p:sp>
        <p:sp>
          <p:nvSpPr>
            <p:cNvPr id="19529" name="Text Box 65"/>
            <p:cNvSpPr txBox="1">
              <a:spLocks noChangeAspect="1" noChangeArrowheads="1"/>
            </p:cNvSpPr>
            <p:nvPr/>
          </p:nvSpPr>
          <p:spPr bwMode="auto">
            <a:xfrm>
              <a:off x="1443" y="3238"/>
              <a:ext cx="5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MeV</a:t>
              </a:r>
            </a:p>
          </p:txBody>
        </p:sp>
        <p:sp>
          <p:nvSpPr>
            <p:cNvPr id="19530" name="Text Box 66"/>
            <p:cNvSpPr txBox="1">
              <a:spLocks noChangeAspect="1" noChangeArrowheads="1"/>
            </p:cNvSpPr>
            <p:nvPr/>
          </p:nvSpPr>
          <p:spPr bwMode="auto">
            <a:xfrm>
              <a:off x="1432" y="3550"/>
              <a:ext cx="6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KeV</a:t>
              </a:r>
            </a:p>
          </p:txBody>
        </p:sp>
        <p:sp>
          <p:nvSpPr>
            <p:cNvPr id="19531" name="Text Box 67"/>
            <p:cNvSpPr txBox="1">
              <a:spLocks noChangeAspect="1" noChangeArrowheads="1"/>
            </p:cNvSpPr>
            <p:nvPr/>
          </p:nvSpPr>
          <p:spPr bwMode="auto">
            <a:xfrm>
              <a:off x="1443" y="3896"/>
              <a:ext cx="5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  <p:sp>
          <p:nvSpPr>
            <p:cNvPr id="19532" name="Text Box 68"/>
            <p:cNvSpPr txBox="1">
              <a:spLocks noChangeAspect="1" noChangeArrowheads="1"/>
            </p:cNvSpPr>
            <p:nvPr/>
          </p:nvSpPr>
          <p:spPr bwMode="auto">
            <a:xfrm>
              <a:off x="936" y="1110"/>
              <a:ext cx="4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30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9533" name="Text Box 69"/>
            <p:cNvSpPr txBox="1">
              <a:spLocks noChangeAspect="1" noChangeArrowheads="1"/>
            </p:cNvSpPr>
            <p:nvPr/>
          </p:nvSpPr>
          <p:spPr bwMode="auto">
            <a:xfrm>
              <a:off x="945" y="1610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25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9534" name="Text Box 70"/>
            <p:cNvSpPr txBox="1">
              <a:spLocks noChangeAspect="1" noChangeArrowheads="1"/>
            </p:cNvSpPr>
            <p:nvPr/>
          </p:nvSpPr>
          <p:spPr bwMode="auto">
            <a:xfrm>
              <a:off x="945" y="2151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20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9535" name="Text Box 71"/>
            <p:cNvSpPr txBox="1">
              <a:spLocks noChangeAspect="1" noChangeArrowheads="1"/>
            </p:cNvSpPr>
            <p:nvPr/>
          </p:nvSpPr>
          <p:spPr bwMode="auto">
            <a:xfrm>
              <a:off x="955" y="2670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15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9536" name="Text Box 72"/>
            <p:cNvSpPr txBox="1">
              <a:spLocks noChangeAspect="1" noChangeArrowheads="1"/>
            </p:cNvSpPr>
            <p:nvPr/>
          </p:nvSpPr>
          <p:spPr bwMode="auto">
            <a:xfrm>
              <a:off x="942" y="3188"/>
              <a:ext cx="3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10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9537" name="Text Box 73"/>
            <p:cNvSpPr txBox="1">
              <a:spLocks noChangeAspect="1" noChangeArrowheads="1"/>
            </p:cNvSpPr>
            <p:nvPr/>
          </p:nvSpPr>
          <p:spPr bwMode="auto">
            <a:xfrm>
              <a:off x="969" y="3707"/>
              <a:ext cx="38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9538" name="Text Box 74"/>
            <p:cNvSpPr txBox="1">
              <a:spLocks noChangeAspect="1" noChangeArrowheads="1"/>
            </p:cNvSpPr>
            <p:nvPr/>
          </p:nvSpPr>
          <p:spPr bwMode="auto">
            <a:xfrm>
              <a:off x="1075" y="4231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19539" name="Text Box 75"/>
            <p:cNvSpPr txBox="1">
              <a:spLocks noChangeAspect="1" noChangeArrowheads="1"/>
            </p:cNvSpPr>
            <p:nvPr/>
          </p:nvSpPr>
          <p:spPr bwMode="auto">
            <a:xfrm>
              <a:off x="1389" y="577"/>
              <a:ext cx="64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Energy (G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19540" name="Text Box 76"/>
            <p:cNvSpPr txBox="1">
              <a:spLocks noChangeAspect="1" noChangeArrowheads="1"/>
            </p:cNvSpPr>
            <p:nvPr/>
          </p:nvSpPr>
          <p:spPr bwMode="auto">
            <a:xfrm>
              <a:off x="1426" y="4164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-3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</p:grpSp>
      <p:grpSp>
        <p:nvGrpSpPr>
          <p:cNvPr id="19462" name="Group 77"/>
          <p:cNvGrpSpPr>
            <a:grpSpLocks/>
          </p:cNvGrpSpPr>
          <p:nvPr/>
        </p:nvGrpSpPr>
        <p:grpSpPr bwMode="auto">
          <a:xfrm>
            <a:off x="3113088" y="1444625"/>
            <a:ext cx="1687512" cy="5457825"/>
            <a:chOff x="1793" y="910"/>
            <a:chExt cx="1063" cy="3438"/>
          </a:xfrm>
        </p:grpSpPr>
        <p:sp>
          <p:nvSpPr>
            <p:cNvPr id="19493" name="Line 78"/>
            <p:cNvSpPr>
              <a:spLocks noChangeAspect="1" noChangeShapeType="1"/>
            </p:cNvSpPr>
            <p:nvPr/>
          </p:nvSpPr>
          <p:spPr bwMode="auto">
            <a:xfrm>
              <a:off x="1968" y="4275"/>
              <a:ext cx="368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4" name="Line 79"/>
            <p:cNvSpPr>
              <a:spLocks noChangeAspect="1" noChangeShapeType="1"/>
            </p:cNvSpPr>
            <p:nvPr/>
          </p:nvSpPr>
          <p:spPr bwMode="auto">
            <a:xfrm>
              <a:off x="1824" y="1008"/>
              <a:ext cx="432" cy="3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5" name="Text Box 80"/>
            <p:cNvSpPr txBox="1">
              <a:spLocks noChangeAspect="1" noChangeArrowheads="1"/>
            </p:cNvSpPr>
            <p:nvPr/>
          </p:nvSpPr>
          <p:spPr bwMode="auto">
            <a:xfrm>
              <a:off x="2256" y="910"/>
              <a:ext cx="6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Planck</a:t>
              </a:r>
            </a:p>
          </p:txBody>
        </p:sp>
        <p:sp>
          <p:nvSpPr>
            <p:cNvPr id="19496" name="Line 81"/>
            <p:cNvSpPr>
              <a:spLocks noChangeAspect="1" noChangeShapeType="1"/>
            </p:cNvSpPr>
            <p:nvPr/>
          </p:nvSpPr>
          <p:spPr bwMode="auto">
            <a:xfrm>
              <a:off x="1872" y="2827"/>
              <a:ext cx="384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7" name="Text Box 82"/>
            <p:cNvSpPr txBox="1">
              <a:spLocks noChangeAspect="1" noChangeArrowheads="1"/>
            </p:cNvSpPr>
            <p:nvPr/>
          </p:nvSpPr>
          <p:spPr bwMode="auto">
            <a:xfrm>
              <a:off x="2304" y="2688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EW</a:t>
              </a:r>
            </a:p>
          </p:txBody>
        </p:sp>
        <p:sp>
          <p:nvSpPr>
            <p:cNvPr id="19498" name="Text Box 83"/>
            <p:cNvSpPr txBox="1">
              <a:spLocks noChangeAspect="1" noChangeArrowheads="1"/>
            </p:cNvSpPr>
            <p:nvPr/>
          </p:nvSpPr>
          <p:spPr bwMode="auto">
            <a:xfrm>
              <a:off x="2332" y="4117"/>
              <a:ext cx="5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Now</a:t>
              </a:r>
            </a:p>
          </p:txBody>
        </p:sp>
        <p:sp>
          <p:nvSpPr>
            <p:cNvPr id="19499" name="Line 84"/>
            <p:cNvSpPr>
              <a:spLocks noChangeAspect="1" noChangeShapeType="1"/>
            </p:cNvSpPr>
            <p:nvPr/>
          </p:nvSpPr>
          <p:spPr bwMode="auto">
            <a:xfrm>
              <a:off x="1793" y="1371"/>
              <a:ext cx="463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0" name="Text Box 85"/>
            <p:cNvSpPr txBox="1">
              <a:spLocks noChangeAspect="1" noChangeArrowheads="1"/>
            </p:cNvSpPr>
            <p:nvPr/>
          </p:nvSpPr>
          <p:spPr bwMode="auto">
            <a:xfrm>
              <a:off x="2269" y="1248"/>
              <a:ext cx="5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GUT</a:t>
              </a:r>
            </a:p>
          </p:txBody>
        </p:sp>
      </p:grpSp>
      <p:grpSp>
        <p:nvGrpSpPr>
          <p:cNvPr id="19463" name="Group 86"/>
          <p:cNvGrpSpPr>
            <a:grpSpLocks/>
          </p:cNvGrpSpPr>
          <p:nvPr/>
        </p:nvGrpSpPr>
        <p:grpSpPr bwMode="auto">
          <a:xfrm>
            <a:off x="5538788" y="1095375"/>
            <a:ext cx="3932237" cy="5915025"/>
            <a:chOff x="3489" y="690"/>
            <a:chExt cx="2477" cy="3726"/>
          </a:xfrm>
        </p:grpSpPr>
        <p:sp>
          <p:nvSpPr>
            <p:cNvPr id="19466" name="Line 87"/>
            <p:cNvSpPr>
              <a:spLocks noChangeAspect="1" noChangeShapeType="1"/>
            </p:cNvSpPr>
            <p:nvPr/>
          </p:nvSpPr>
          <p:spPr bwMode="auto">
            <a:xfrm flipV="1">
              <a:off x="3506" y="1200"/>
              <a:ext cx="0" cy="3216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7" name="Line 88"/>
            <p:cNvSpPr>
              <a:spLocks noChangeAspect="1" noChangeShapeType="1"/>
            </p:cNvSpPr>
            <p:nvPr/>
          </p:nvSpPr>
          <p:spPr bwMode="auto">
            <a:xfrm flipV="1">
              <a:off x="3736" y="1248"/>
              <a:ext cx="0" cy="3168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8" name="Text Box 89"/>
            <p:cNvSpPr txBox="1">
              <a:spLocks noChangeArrowheads="1"/>
            </p:cNvSpPr>
            <p:nvPr/>
          </p:nvSpPr>
          <p:spPr bwMode="auto">
            <a:xfrm rot="-5400000">
              <a:off x="3134" y="3496"/>
              <a:ext cx="95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000" b="1" i="1">
                  <a:solidFill>
                    <a:srgbClr val="33CC33"/>
                  </a:solidFill>
                </a:rPr>
                <a:t>Gravitation</a:t>
              </a:r>
            </a:p>
          </p:txBody>
        </p:sp>
        <p:sp>
          <p:nvSpPr>
            <p:cNvPr id="19469" name="Line 90"/>
            <p:cNvSpPr>
              <a:spLocks noChangeAspect="1" noChangeShapeType="1"/>
            </p:cNvSpPr>
            <p:nvPr/>
          </p:nvSpPr>
          <p:spPr bwMode="auto">
            <a:xfrm flipV="1">
              <a:off x="3980" y="1404"/>
              <a:ext cx="0" cy="3012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0" name="Line 91"/>
            <p:cNvSpPr>
              <a:spLocks noChangeAspect="1" noChangeShapeType="1"/>
            </p:cNvSpPr>
            <p:nvPr/>
          </p:nvSpPr>
          <p:spPr bwMode="auto">
            <a:xfrm flipV="1">
              <a:off x="4210" y="1584"/>
              <a:ext cx="0" cy="2832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1" name="Text Box 92"/>
            <p:cNvSpPr txBox="1">
              <a:spLocks noChangeArrowheads="1"/>
            </p:cNvSpPr>
            <p:nvPr/>
          </p:nvSpPr>
          <p:spPr bwMode="auto">
            <a:xfrm rot="-5400000">
              <a:off x="3773" y="3647"/>
              <a:ext cx="63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000" b="1" i="1">
                  <a:solidFill>
                    <a:srgbClr val="33CC33"/>
                  </a:solidFill>
                </a:rPr>
                <a:t>Strong</a:t>
              </a:r>
            </a:p>
          </p:txBody>
        </p:sp>
        <p:sp>
          <p:nvSpPr>
            <p:cNvPr id="19472" name="Line 93"/>
            <p:cNvSpPr>
              <a:spLocks noChangeAspect="1" noChangeShapeType="1"/>
            </p:cNvSpPr>
            <p:nvPr/>
          </p:nvSpPr>
          <p:spPr bwMode="auto">
            <a:xfrm flipV="1">
              <a:off x="4454" y="1574"/>
              <a:ext cx="0" cy="2842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3" name="Line 94"/>
            <p:cNvSpPr>
              <a:spLocks noChangeAspect="1" noChangeShapeType="1"/>
            </p:cNvSpPr>
            <p:nvPr/>
          </p:nvSpPr>
          <p:spPr bwMode="auto">
            <a:xfrm flipV="1">
              <a:off x="4683" y="2907"/>
              <a:ext cx="0" cy="1509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4" name="Text Box 95"/>
            <p:cNvSpPr txBox="1">
              <a:spLocks noChangeArrowheads="1"/>
            </p:cNvSpPr>
            <p:nvPr/>
          </p:nvSpPr>
          <p:spPr bwMode="auto">
            <a:xfrm rot="-5400000">
              <a:off x="4282" y="3698"/>
              <a:ext cx="53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000" b="1" i="1">
                  <a:solidFill>
                    <a:srgbClr val="33CC33"/>
                  </a:solidFill>
                </a:rPr>
                <a:t>Weak</a:t>
              </a:r>
            </a:p>
          </p:txBody>
        </p:sp>
        <p:sp>
          <p:nvSpPr>
            <p:cNvPr id="19475" name="Line 96"/>
            <p:cNvSpPr>
              <a:spLocks noChangeAspect="1" noChangeShapeType="1"/>
            </p:cNvSpPr>
            <p:nvPr/>
          </p:nvSpPr>
          <p:spPr bwMode="auto">
            <a:xfrm flipV="1">
              <a:off x="4944" y="3149"/>
              <a:ext cx="0" cy="1267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6" name="Line 97"/>
            <p:cNvSpPr>
              <a:spLocks noChangeAspect="1" noChangeShapeType="1"/>
            </p:cNvSpPr>
            <p:nvPr/>
          </p:nvSpPr>
          <p:spPr bwMode="auto">
            <a:xfrm flipV="1">
              <a:off x="5184" y="3072"/>
              <a:ext cx="0" cy="1344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7" name="Text Box 98"/>
            <p:cNvSpPr txBox="1">
              <a:spLocks noChangeArrowheads="1"/>
            </p:cNvSpPr>
            <p:nvPr/>
          </p:nvSpPr>
          <p:spPr bwMode="auto">
            <a:xfrm rot="-5400000">
              <a:off x="4379" y="3563"/>
              <a:ext cx="13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000" b="1" i="1">
                  <a:solidFill>
                    <a:srgbClr val="33CC33"/>
                  </a:solidFill>
                </a:rPr>
                <a:t>Electromagnetic</a:t>
              </a:r>
            </a:p>
          </p:txBody>
        </p:sp>
        <p:sp>
          <p:nvSpPr>
            <p:cNvPr id="19478" name="Line 99"/>
            <p:cNvSpPr>
              <a:spLocks noChangeAspect="1" noChangeShapeType="1"/>
            </p:cNvSpPr>
            <p:nvPr/>
          </p:nvSpPr>
          <p:spPr bwMode="auto">
            <a:xfrm flipV="1">
              <a:off x="4824" y="1372"/>
              <a:ext cx="0" cy="1357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9" name="Line 100"/>
            <p:cNvSpPr>
              <a:spLocks noChangeAspect="1" noChangeShapeType="1"/>
            </p:cNvSpPr>
            <p:nvPr/>
          </p:nvSpPr>
          <p:spPr bwMode="auto">
            <a:xfrm rot="2700000" flipV="1">
              <a:off x="4273" y="1433"/>
              <a:ext cx="0" cy="201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0" name="Line 101"/>
            <p:cNvSpPr>
              <a:spLocks noChangeAspect="1" noChangeShapeType="1"/>
            </p:cNvSpPr>
            <p:nvPr/>
          </p:nvSpPr>
          <p:spPr bwMode="auto">
            <a:xfrm rot="18900000" flipV="1">
              <a:off x="4808" y="2846"/>
              <a:ext cx="0" cy="362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1" name="Line 102"/>
            <p:cNvSpPr>
              <a:spLocks noChangeAspect="1" noChangeShapeType="1"/>
            </p:cNvSpPr>
            <p:nvPr/>
          </p:nvSpPr>
          <p:spPr bwMode="auto">
            <a:xfrm rot="18900000" flipV="1">
              <a:off x="5007" y="2635"/>
              <a:ext cx="0" cy="528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2" name="Line 103"/>
            <p:cNvSpPr>
              <a:spLocks noChangeAspect="1" noChangeShapeType="1"/>
            </p:cNvSpPr>
            <p:nvPr/>
          </p:nvSpPr>
          <p:spPr bwMode="auto">
            <a:xfrm flipV="1">
              <a:off x="4176" y="816"/>
              <a:ext cx="0" cy="384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3" name="Line 104"/>
            <p:cNvSpPr>
              <a:spLocks noChangeAspect="1" noChangeShapeType="1"/>
            </p:cNvSpPr>
            <p:nvPr/>
          </p:nvSpPr>
          <p:spPr bwMode="auto">
            <a:xfrm rot="2700000" flipV="1">
              <a:off x="4073" y="1160"/>
              <a:ext cx="0" cy="294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4" name="Line 105"/>
            <p:cNvSpPr>
              <a:spLocks noChangeAspect="1" noChangeShapeType="1"/>
            </p:cNvSpPr>
            <p:nvPr/>
          </p:nvSpPr>
          <p:spPr bwMode="auto">
            <a:xfrm rot="2700000" flipV="1">
              <a:off x="3961" y="724"/>
              <a:ext cx="0" cy="629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5" name="Line 106"/>
            <p:cNvSpPr>
              <a:spLocks noChangeAspect="1" noChangeShapeType="1"/>
            </p:cNvSpPr>
            <p:nvPr/>
          </p:nvSpPr>
          <p:spPr bwMode="auto">
            <a:xfrm rot="2700000" flipV="1">
              <a:off x="3633" y="885"/>
              <a:ext cx="0" cy="371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6" name="Line 107"/>
            <p:cNvSpPr>
              <a:spLocks noChangeAspect="1" noChangeShapeType="1"/>
            </p:cNvSpPr>
            <p:nvPr/>
          </p:nvSpPr>
          <p:spPr bwMode="auto">
            <a:xfrm flipV="1">
              <a:off x="3759" y="704"/>
              <a:ext cx="0" cy="256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7" name="Line 108"/>
            <p:cNvSpPr>
              <a:spLocks noChangeAspect="1" noChangeShapeType="1"/>
            </p:cNvSpPr>
            <p:nvPr/>
          </p:nvSpPr>
          <p:spPr bwMode="auto">
            <a:xfrm rot="18900000" flipV="1">
              <a:off x="4721" y="1119"/>
              <a:ext cx="0" cy="306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8" name="Line 109"/>
            <p:cNvSpPr>
              <a:spLocks noChangeAspect="1" noChangeShapeType="1"/>
            </p:cNvSpPr>
            <p:nvPr/>
          </p:nvSpPr>
          <p:spPr bwMode="auto">
            <a:xfrm flipV="1">
              <a:off x="4623" y="704"/>
              <a:ext cx="0" cy="475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9" name="Text Box 110"/>
            <p:cNvSpPr txBox="1">
              <a:spLocks noChangeArrowheads="1"/>
            </p:cNvSpPr>
            <p:nvPr/>
          </p:nvSpPr>
          <p:spPr bwMode="auto">
            <a:xfrm>
              <a:off x="4656" y="690"/>
              <a:ext cx="1310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400" b="1" i="1">
                  <a:solidFill>
                    <a:srgbClr val="33CC33"/>
                  </a:solidFill>
                </a:rPr>
                <a:t>Fundamental</a:t>
              </a:r>
            </a:p>
            <a:p>
              <a:pPr algn="l" eaLnBrk="1" hangingPunct="1"/>
              <a:r>
                <a:rPr lang="en-US" sz="2400" b="1" i="1">
                  <a:solidFill>
                    <a:srgbClr val="33CC33"/>
                  </a:solidFill>
                </a:rPr>
                <a:t>Interaction</a:t>
              </a:r>
            </a:p>
          </p:txBody>
        </p:sp>
        <p:sp>
          <p:nvSpPr>
            <p:cNvPr id="19490" name="Text Box 111"/>
            <p:cNvSpPr txBox="1">
              <a:spLocks noChangeArrowheads="1"/>
            </p:cNvSpPr>
            <p:nvPr/>
          </p:nvSpPr>
          <p:spPr bwMode="auto">
            <a:xfrm rot="-5400000">
              <a:off x="4062" y="1838"/>
              <a:ext cx="112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000" b="1" i="1">
                  <a:solidFill>
                    <a:srgbClr val="33CC33"/>
                  </a:solidFill>
                </a:rPr>
                <a:t>Electro-Weak</a:t>
              </a:r>
            </a:p>
          </p:txBody>
        </p:sp>
        <p:sp>
          <p:nvSpPr>
            <p:cNvPr id="19491" name="Text Box 112"/>
            <p:cNvSpPr txBox="1">
              <a:spLocks noChangeArrowheads="1"/>
            </p:cNvSpPr>
            <p:nvPr/>
          </p:nvSpPr>
          <p:spPr bwMode="auto">
            <a:xfrm rot="-5400000">
              <a:off x="4138" y="948"/>
              <a:ext cx="45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000" b="1" i="1">
                  <a:solidFill>
                    <a:srgbClr val="33CC33"/>
                  </a:solidFill>
                </a:rPr>
                <a:t>GUT</a:t>
              </a:r>
            </a:p>
          </p:txBody>
        </p:sp>
        <p:sp>
          <p:nvSpPr>
            <p:cNvPr id="19492" name="Line 113"/>
            <p:cNvSpPr>
              <a:spLocks noChangeAspect="1" noChangeShapeType="1"/>
            </p:cNvSpPr>
            <p:nvPr/>
          </p:nvSpPr>
          <p:spPr bwMode="auto">
            <a:xfrm rot="18900000" flipV="1">
              <a:off x="4404" y="1442"/>
              <a:ext cx="0" cy="163"/>
            </a:xfrm>
            <a:prstGeom prst="line">
              <a:avLst/>
            </a:prstGeom>
            <a:noFill/>
            <a:ln w="19050">
              <a:solidFill>
                <a:srgbClr val="CCFF33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4" name="Slide Number Placeholder 11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7567CE9-5CD1-D348-99CB-07D531CD0925}" type="slidenum">
              <a:rPr lang="en-US" sz="1500">
                <a:solidFill>
                  <a:srgbClr val="0000FF"/>
                </a:solidFill>
              </a:rPr>
              <a:pPr eaLnBrk="1" hangingPunct="1"/>
              <a:t>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9465" name="Footer Placeholder 11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808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UCLA Contributions</a:t>
            </a:r>
          </a:p>
        </p:txBody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9340850" cy="57150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sz="3400">
                <a:latin typeface="Arial Narrow" charset="0"/>
              </a:rPr>
              <a:t> </a:t>
            </a:r>
            <a:r>
              <a:rPr lang="en-US" sz="3400" u="sng">
                <a:latin typeface="Arial Narrow" charset="0"/>
              </a:rPr>
              <a:t>Detector Construction</a:t>
            </a:r>
            <a:r>
              <a:rPr lang="en-US" sz="3400">
                <a:latin typeface="Arial Narrow" charset="0"/>
              </a:rPr>
              <a:t>			</a:t>
            </a:r>
            <a:r>
              <a:rPr lang="en-US" sz="3400">
                <a:solidFill>
                  <a:srgbClr val="FF00FF"/>
                </a:solidFill>
                <a:latin typeface="Arial Narrow" charset="0"/>
              </a:rPr>
              <a:t>1999 - 2004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000">
                <a:latin typeface="Arial Narrow" charset="0"/>
              </a:rPr>
              <a:t>Development of new PMT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000">
                <a:latin typeface="Arial Narrow" charset="0"/>
              </a:rPr>
              <a:t>Testing of all PMT</a:t>
            </a:r>
          </a:p>
          <a:p>
            <a:pPr eaLnBrk="1" hangingPunct="1">
              <a:lnSpc>
                <a:spcPct val="70000"/>
              </a:lnSpc>
            </a:pPr>
            <a:r>
              <a:rPr lang="en-US" sz="3400" u="sng">
                <a:latin typeface="Arial Narrow" charset="0"/>
              </a:rPr>
              <a:t>Data Taking and Calibration</a:t>
            </a:r>
            <a:r>
              <a:rPr lang="en-US" sz="3400">
                <a:latin typeface="Arial Narrow" charset="0"/>
              </a:rPr>
              <a:t>		</a:t>
            </a:r>
            <a:r>
              <a:rPr lang="en-US" sz="3400">
                <a:solidFill>
                  <a:srgbClr val="FF00FF"/>
                </a:solidFill>
                <a:latin typeface="Arial Narrow" charset="0"/>
              </a:rPr>
              <a:t>2003 - 2006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000">
                <a:latin typeface="Arial Narrow" charset="0"/>
              </a:rPr>
              <a:t>Detector calibration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000">
                <a:latin typeface="Arial Narrow" charset="0"/>
              </a:rPr>
              <a:t>Monitoring the long term stability</a:t>
            </a:r>
          </a:p>
          <a:p>
            <a:pPr eaLnBrk="1" hangingPunct="1">
              <a:lnSpc>
                <a:spcPct val="70000"/>
              </a:lnSpc>
            </a:pPr>
            <a:r>
              <a:rPr lang="en-US" sz="3400" u="sng">
                <a:latin typeface="Arial Narrow" charset="0"/>
              </a:rPr>
              <a:t>Software Development</a:t>
            </a:r>
            <a:r>
              <a:rPr lang="en-US" sz="3400">
                <a:latin typeface="Arial Narrow" charset="0"/>
              </a:rPr>
              <a:t>			</a:t>
            </a:r>
            <a:r>
              <a:rPr lang="en-US" sz="3400">
                <a:solidFill>
                  <a:srgbClr val="FF00FF"/>
                </a:solidFill>
                <a:latin typeface="Arial Narrow" charset="0"/>
              </a:rPr>
              <a:t>2004 - 2007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000">
                <a:latin typeface="Arial Narrow" charset="0"/>
              </a:rPr>
              <a:t>Detector simulation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000">
                <a:latin typeface="Arial Narrow" charset="0"/>
              </a:rPr>
              <a:t>Standard software package (DPA)</a:t>
            </a:r>
          </a:p>
          <a:p>
            <a:pPr eaLnBrk="1" hangingPunct="1">
              <a:lnSpc>
                <a:spcPct val="70000"/>
              </a:lnSpc>
            </a:pPr>
            <a:r>
              <a:rPr lang="en-US" sz="3400">
                <a:latin typeface="Arial Narrow" charset="0"/>
              </a:rPr>
              <a:t> </a:t>
            </a:r>
            <a:r>
              <a:rPr lang="en-US" sz="3400" u="sng">
                <a:latin typeface="Arial Narrow" charset="0"/>
              </a:rPr>
              <a:t>Physics Analyses	</a:t>
            </a:r>
            <a:r>
              <a:rPr lang="en-US" sz="3400">
                <a:latin typeface="Arial Narrow" charset="0"/>
              </a:rPr>
              <a:t>			</a:t>
            </a:r>
            <a:r>
              <a:rPr lang="en-US" sz="3400">
                <a:solidFill>
                  <a:srgbClr val="FF0000"/>
                </a:solidFill>
                <a:latin typeface="Arial Narrow" charset="0"/>
              </a:rPr>
              <a:t>2004 – Now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000">
                <a:latin typeface="Arial Narrow" charset="0"/>
              </a:rPr>
              <a:t>Energy Spectrum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000">
                <a:latin typeface="Arial Narrow" charset="0"/>
              </a:rPr>
              <a:t>Composition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000">
                <a:latin typeface="Arial Narrow" charset="0"/>
              </a:rPr>
              <a:t>Angular Distribution</a:t>
            </a:r>
          </a:p>
        </p:txBody>
      </p:sp>
      <p:sp>
        <p:nvSpPr>
          <p:cNvPr id="8090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180B15-9C20-F041-BD80-844EB4014851}" type="slidenum">
              <a:rPr lang="en-US" sz="1500">
                <a:solidFill>
                  <a:srgbClr val="0000FF"/>
                </a:solidFill>
              </a:rPr>
              <a:pPr eaLnBrk="1" hangingPunct="1"/>
              <a:t>70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0902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pic>
        <p:nvPicPr>
          <p:cNvPr id="81923" name="Picture 2" descr="http://astro.uchicago.edu/cosmus/projects/aires/shower_malargues_smal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9296400" cy="698500"/>
          </a:xfrm>
        </p:spPr>
        <p:txBody>
          <a:bodyPr/>
          <a:lstStyle/>
          <a:p>
            <a:r>
              <a:rPr lang="en-US" sz="2800">
                <a:solidFill>
                  <a:srgbClr val="FF9900"/>
                </a:solidFill>
                <a:latin typeface="Tahoma" charset="0"/>
              </a:rPr>
              <a:t>Event Simulation (10</a:t>
            </a:r>
            <a:r>
              <a:rPr lang="en-US" sz="2800" baseline="30000">
                <a:solidFill>
                  <a:srgbClr val="FF9900"/>
                </a:solidFill>
                <a:latin typeface="Tahoma" charset="0"/>
              </a:rPr>
              <a:t>19</a:t>
            </a:r>
            <a:r>
              <a:rPr lang="en-US" sz="2800">
                <a:solidFill>
                  <a:srgbClr val="FF9900"/>
                </a:solidFill>
                <a:latin typeface="Tahoma" charset="0"/>
              </a:rPr>
              <a:t> eV)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543800" y="6324600"/>
            <a:ext cx="1981200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>
            <a:spAutoFit/>
          </a:bodyPr>
          <a:lstStyle/>
          <a:p>
            <a:pPr algn="l">
              <a:spcBef>
                <a:spcPts val="0"/>
              </a:spcBef>
              <a:defRPr/>
            </a:pPr>
            <a:r>
              <a:rPr lang="en-US" sz="2000" b="1" dirty="0">
                <a:solidFill>
                  <a:srgbClr val="CCFF33"/>
                </a:solidFill>
                <a:latin typeface="+mn-lt"/>
                <a:ea typeface="+mn-ea"/>
              </a:rPr>
              <a:t>Green: 	e+ e-</a:t>
            </a:r>
          </a:p>
          <a:p>
            <a:pPr algn="l">
              <a:spcBef>
                <a:spcPts val="0"/>
              </a:spcBef>
              <a:defRPr/>
            </a:pPr>
            <a:r>
              <a:rPr lang="en-US" sz="2000" b="1" dirty="0">
                <a:solidFill>
                  <a:srgbClr val="FF0000"/>
                </a:solidFill>
                <a:latin typeface="+mn-lt"/>
                <a:ea typeface="+mn-ea"/>
              </a:rPr>
              <a:t>Red: 	</a:t>
            </a:r>
            <a:r>
              <a:rPr lang="en-US" sz="2000" b="1" dirty="0" err="1">
                <a:solidFill>
                  <a:srgbClr val="FF0000"/>
                </a:solidFill>
                <a:latin typeface="+mn-lt"/>
                <a:ea typeface="+mn-ea"/>
              </a:rPr>
              <a:t>Muons</a:t>
            </a:r>
            <a:endParaRPr lang="en-US" sz="20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829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829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F40C5C3-6809-9047-822B-482A2C4B036B}" type="slidenum">
              <a:rPr lang="en-US" sz="1500">
                <a:solidFill>
                  <a:srgbClr val="0000FF"/>
                </a:solidFill>
              </a:rPr>
              <a:pPr eaLnBrk="1" hangingPunct="1"/>
              <a:t>72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82949" name="Picture 2" descr="An254757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9296400" cy="698500"/>
          </a:xfrm>
        </p:spPr>
        <p:txBody>
          <a:bodyPr/>
          <a:lstStyle/>
          <a:p>
            <a:r>
              <a:rPr lang="en-US" sz="2800">
                <a:solidFill>
                  <a:srgbClr val="FF9900"/>
                </a:solidFill>
                <a:latin typeface="Tahoma" charset="0"/>
              </a:rPr>
              <a:t>Event Simulation (10</a:t>
            </a:r>
            <a:r>
              <a:rPr lang="en-US" sz="2800" baseline="30000">
                <a:solidFill>
                  <a:srgbClr val="FF9900"/>
                </a:solidFill>
                <a:latin typeface="Tahoma" charset="0"/>
              </a:rPr>
              <a:t>19</a:t>
            </a:r>
            <a:r>
              <a:rPr lang="en-US" sz="2800">
                <a:solidFill>
                  <a:srgbClr val="FF9900"/>
                </a:solidFill>
                <a:latin typeface="Tahoma" charset="0"/>
              </a:rPr>
              <a:t> eV)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543800" y="6324600"/>
            <a:ext cx="1981200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>
            <a:spAutoFit/>
          </a:bodyPr>
          <a:lstStyle/>
          <a:p>
            <a:pPr algn="l">
              <a:spcBef>
                <a:spcPts val="0"/>
              </a:spcBef>
              <a:defRPr/>
            </a:pPr>
            <a:r>
              <a:rPr lang="en-US" sz="2000" b="1" dirty="0">
                <a:solidFill>
                  <a:srgbClr val="CCFF33"/>
                </a:solidFill>
                <a:latin typeface="+mn-lt"/>
                <a:ea typeface="+mn-ea"/>
              </a:rPr>
              <a:t>Green: 	e+ e-</a:t>
            </a:r>
          </a:p>
          <a:p>
            <a:pPr algn="l">
              <a:spcBef>
                <a:spcPts val="0"/>
              </a:spcBef>
              <a:defRPr/>
            </a:pPr>
            <a:r>
              <a:rPr lang="en-US" sz="2000" b="1" dirty="0">
                <a:solidFill>
                  <a:srgbClr val="FF0000"/>
                </a:solidFill>
                <a:latin typeface="+mn-lt"/>
                <a:ea typeface="+mn-ea"/>
              </a:rPr>
              <a:t>Red: 	</a:t>
            </a:r>
            <a:r>
              <a:rPr lang="en-US" sz="2000" b="1" dirty="0" err="1">
                <a:solidFill>
                  <a:srgbClr val="FF0000"/>
                </a:solidFill>
                <a:latin typeface="+mn-lt"/>
                <a:ea typeface="+mn-ea"/>
              </a:rPr>
              <a:t>Muons</a:t>
            </a:r>
            <a:endParaRPr lang="en-US" sz="20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82952" name="Rectangle 7"/>
          <p:cNvSpPr>
            <a:spLocks noChangeArrowheads="1"/>
          </p:cNvSpPr>
          <p:nvPr/>
        </p:nvSpPr>
        <p:spPr bwMode="auto">
          <a:xfrm>
            <a:off x="0" y="0"/>
            <a:ext cx="9601200" cy="46038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953" name="Rectangle 8"/>
          <p:cNvSpPr>
            <a:spLocks noChangeArrowheads="1"/>
          </p:cNvSpPr>
          <p:nvPr/>
        </p:nvSpPr>
        <p:spPr bwMode="auto">
          <a:xfrm>
            <a:off x="0" y="7269163"/>
            <a:ext cx="9601200" cy="46037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954" name="Rectangle 9"/>
          <p:cNvSpPr>
            <a:spLocks noChangeArrowheads="1"/>
          </p:cNvSpPr>
          <p:nvPr/>
        </p:nvSpPr>
        <p:spPr bwMode="auto">
          <a:xfrm rot="5400000">
            <a:off x="-3649662" y="3611562"/>
            <a:ext cx="7315200" cy="92075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955" name="Rectangle 10"/>
          <p:cNvSpPr>
            <a:spLocks noChangeArrowheads="1"/>
          </p:cNvSpPr>
          <p:nvPr/>
        </p:nvSpPr>
        <p:spPr bwMode="auto">
          <a:xfrm rot="5400000">
            <a:off x="5906294" y="3612356"/>
            <a:ext cx="7315200" cy="90488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6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>
                <a:solidFill>
                  <a:srgbClr val="FFFF00"/>
                </a:solidFill>
                <a:latin typeface="Tahoma" charset="0"/>
              </a:rPr>
              <a:t>10</a:t>
            </a:r>
            <a:r>
              <a:rPr lang="en-US" sz="2400" baseline="30000">
                <a:solidFill>
                  <a:srgbClr val="FFFF00"/>
                </a:solidFill>
                <a:latin typeface="Tahoma" charset="0"/>
              </a:rPr>
              <a:t>19</a:t>
            </a:r>
            <a:r>
              <a:rPr lang="en-US" sz="2400">
                <a:solidFill>
                  <a:srgbClr val="FFFF00"/>
                </a:solidFill>
                <a:latin typeface="Tahoma" charset="0"/>
              </a:rPr>
              <a:t> eV event observed by all detectors</a:t>
            </a:r>
          </a:p>
        </p:txBody>
      </p:sp>
      <p:pic>
        <p:nvPicPr>
          <p:cNvPr id="8397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2850" r="4272" b="14616"/>
          <a:stretch>
            <a:fillRect/>
          </a:stretch>
        </p:blipFill>
        <p:spPr bwMode="auto">
          <a:xfrm>
            <a:off x="457200" y="609600"/>
            <a:ext cx="878522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219200" y="838200"/>
          <a:ext cx="6738938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r:id="rId4" imgW="6542857" imgH="5780952" progId="">
                  <p:embed/>
                </p:oleObj>
              </mc:Choice>
              <mc:Fallback>
                <p:oleObj r:id="rId4" imgW="6542857" imgH="5780952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838200"/>
                        <a:ext cx="6738938" cy="586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9448800" cy="762000"/>
          </a:xfrm>
        </p:spPr>
        <p:txBody>
          <a:bodyPr/>
          <a:lstStyle/>
          <a:p>
            <a:pPr defTabSz="914400" eaLnBrk="1" hangingPunct="1"/>
            <a:r>
              <a:rPr lang="de-DE" sz="3200">
                <a:latin typeface="Tahoma" charset="0"/>
              </a:rPr>
              <a:t>Southern Auger as of Nov. 2007</a:t>
            </a:r>
          </a:p>
        </p:txBody>
      </p:sp>
      <p:sp>
        <p:nvSpPr>
          <p:cNvPr id="4101" name="Line 4"/>
          <p:cNvSpPr>
            <a:spLocks noChangeShapeType="1"/>
          </p:cNvSpPr>
          <p:nvPr/>
        </p:nvSpPr>
        <p:spPr bwMode="auto">
          <a:xfrm flipV="1">
            <a:off x="2668588" y="6781800"/>
            <a:ext cx="3960812" cy="4763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4065588" y="6553200"/>
            <a:ext cx="1447800" cy="396875"/>
          </a:xfrm>
          <a:prstGeom prst="rect">
            <a:avLst/>
          </a:prstGeom>
          <a:solidFill>
            <a:srgbClr val="F4F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7" tIns="45649" rIns="91297" bIns="4564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CC3300"/>
                </a:solidFill>
              </a:rPr>
              <a:t>50km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445125" y="2060575"/>
            <a:ext cx="3865563" cy="830263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lIns="91359" tIns="45679" rIns="91359" bIns="4567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400" b="1">
                <a:solidFill>
                  <a:srgbClr val="0000FF"/>
                </a:solidFill>
                <a:latin typeface="Arial Narrow" charset="0"/>
              </a:rPr>
              <a:t>1501 Water Tanks (out of 1600)</a:t>
            </a:r>
          </a:p>
          <a:p>
            <a:pPr eaLnBrk="1" hangingPunct="1"/>
            <a:r>
              <a:rPr lang="de-DE" sz="2400" b="1">
                <a:solidFill>
                  <a:srgbClr val="0000FF"/>
                </a:solidFill>
                <a:latin typeface="Arial Narrow" charset="0"/>
              </a:rPr>
              <a:t>~ 30 x AGASA</a:t>
            </a:r>
            <a:endParaRPr lang="en-US" sz="2400" b="1">
              <a:solidFill>
                <a:srgbClr val="0000FF"/>
              </a:solidFill>
              <a:latin typeface="Arial Narrow" charset="0"/>
            </a:endParaRPr>
          </a:p>
        </p:txBody>
      </p:sp>
      <p:sp>
        <p:nvSpPr>
          <p:cNvPr id="4104" name="Slide Number Placeholder 1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EEF0A2-8BC8-2C4A-ACF1-E23356BEDE46}" type="slidenum">
              <a:rPr lang="en-US" sz="1500">
                <a:solidFill>
                  <a:srgbClr val="0000FF"/>
                </a:solidFill>
              </a:rPr>
              <a:pPr eaLnBrk="1" hangingPunct="1"/>
              <a:t>74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105" name="Footer Placeholder 2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</a:rPr>
              <a:t>Comparison of Integrated Aperture</a:t>
            </a: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>
            <p:ph type="body" idx="1"/>
          </p:nvPr>
        </p:nvGraphicFramePr>
        <p:xfrm>
          <a:off x="1588" y="765175"/>
          <a:ext cx="9617075" cy="628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Chart" r:id="rId4" imgW="9243101" imgH="6035123" progId="Excel.Chart.8">
                  <p:embed/>
                </p:oleObj>
              </mc:Choice>
              <mc:Fallback>
                <p:oleObj name="Chart" r:id="rId4" imgW="9243101" imgH="6035123" progId="Excel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765175"/>
                        <a:ext cx="9617075" cy="6280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DEB61B-E397-0446-B2CE-C282E0D80551}" type="slidenum">
              <a:rPr lang="en-US" sz="1500">
                <a:solidFill>
                  <a:srgbClr val="0000FF"/>
                </a:solidFill>
              </a:rPr>
              <a:pPr eaLnBrk="1" hangingPunct="1"/>
              <a:t>75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126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907088" y="3608388"/>
            <a:ext cx="1519237" cy="1214437"/>
            <a:chOff x="5907730" y="3608616"/>
            <a:chExt cx="1518279" cy="1213699"/>
          </a:xfrm>
        </p:grpSpPr>
        <p:cxnSp>
          <p:nvCxnSpPr>
            <p:cNvPr id="5128" name="Straight Arrow Connector 8"/>
            <p:cNvCxnSpPr>
              <a:cxnSpLocks noChangeShapeType="1"/>
            </p:cNvCxnSpPr>
            <p:nvPr/>
          </p:nvCxnSpPr>
          <p:spPr bwMode="auto">
            <a:xfrm rot="5400000" flipH="1" flipV="1">
              <a:off x="5726678" y="3874522"/>
              <a:ext cx="533400" cy="1588"/>
            </a:xfrm>
            <a:prstGeom prst="straightConnector1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29" name="Text Box 5"/>
            <p:cNvSpPr txBox="1">
              <a:spLocks noChangeArrowheads="1"/>
            </p:cNvSpPr>
            <p:nvPr/>
          </p:nvSpPr>
          <p:spPr bwMode="auto">
            <a:xfrm>
              <a:off x="5907730" y="4114800"/>
              <a:ext cx="1518279" cy="707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42" tIns="45671" rIns="91342" bIns="45671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000" b="1">
                  <a:solidFill>
                    <a:srgbClr val="FF00FF"/>
                  </a:solidFill>
                  <a:latin typeface="Arial Narrow" charset="0"/>
                </a:rPr>
                <a:t>~ 5 x AGASA </a:t>
              </a:r>
            </a:p>
            <a:p>
              <a:pPr algn="l" eaLnBrk="1" hangingPunct="1"/>
              <a:r>
                <a:rPr lang="en-US" sz="2000" b="1">
                  <a:solidFill>
                    <a:srgbClr val="FF00FF"/>
                  </a:solidFill>
                  <a:latin typeface="Arial Narrow" charset="0"/>
                </a:rPr>
                <a:t>~1.5 x HiRes</a:t>
              </a:r>
              <a:endParaRPr lang="en-US" sz="2000" b="1" baseline="30000">
                <a:solidFill>
                  <a:srgbClr val="FF00FF"/>
                </a:solidFill>
                <a:latin typeface="Arial Narrow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905000"/>
            <a:ext cx="6858000" cy="1371600"/>
          </a:xfrm>
          <a:solidFill>
            <a:srgbClr val="FFCCFF"/>
          </a:solidFill>
        </p:spPr>
        <p:txBody>
          <a:bodyPr/>
          <a:lstStyle/>
          <a:p>
            <a:pPr eaLnBrk="1" hangingPunct="1"/>
            <a:r>
              <a:rPr lang="en-US" sz="4400">
                <a:latin typeface="Tahoma" charset="0"/>
              </a:rPr>
              <a:t>Energy Spectrums</a:t>
            </a:r>
          </a:p>
        </p:txBody>
      </p:sp>
      <p:sp>
        <p:nvSpPr>
          <p:cNvPr id="84996" name="Content Placeholder 2"/>
          <p:cNvSpPr>
            <a:spLocks noGrp="1"/>
          </p:cNvSpPr>
          <p:nvPr>
            <p:ph idx="1"/>
          </p:nvPr>
        </p:nvSpPr>
        <p:spPr>
          <a:xfrm>
            <a:off x="3352800" y="3962400"/>
            <a:ext cx="5454650" cy="2571750"/>
          </a:xfrm>
        </p:spPr>
        <p:txBody>
          <a:bodyPr/>
          <a:lstStyle/>
          <a:p>
            <a:r>
              <a:rPr lang="en-US">
                <a:latin typeface="Arial Narrow" charset="0"/>
              </a:rPr>
              <a:t>Arun Tripathi</a:t>
            </a:r>
          </a:p>
          <a:p>
            <a:r>
              <a:rPr lang="en-US">
                <a:latin typeface="Arial Narrow" charset="0"/>
              </a:rPr>
              <a:t>Joong Lee (PhD)</a:t>
            </a:r>
          </a:p>
          <a:p>
            <a:r>
              <a:rPr lang="en-US">
                <a:latin typeface="Arial Narrow" charset="0"/>
              </a:rPr>
              <a:t>Oleg Kalashev</a:t>
            </a:r>
          </a:p>
          <a:p>
            <a:endParaRPr lang="en-US">
              <a:latin typeface="Arial Narrow" charset="0"/>
            </a:endParaRPr>
          </a:p>
        </p:txBody>
      </p:sp>
      <p:sp>
        <p:nvSpPr>
          <p:cNvPr id="8499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552232-5B1B-4646-B094-02A1F2FD24FC}" type="slidenum">
              <a:rPr lang="en-US" sz="1500">
                <a:solidFill>
                  <a:srgbClr val="0000FF"/>
                </a:solidFill>
              </a:rPr>
              <a:pPr eaLnBrk="1" hangingPunct="1"/>
              <a:t>76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4998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Object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41"/>
          <a:stretch>
            <a:fillRect/>
          </a:stretch>
        </p:blipFill>
        <p:spPr bwMode="auto">
          <a:xfrm>
            <a:off x="777875" y="1143000"/>
            <a:ext cx="866298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grpSp>
        <p:nvGrpSpPr>
          <p:cNvPr id="86020" name="Group 4"/>
          <p:cNvGrpSpPr>
            <a:grpSpLocks/>
          </p:cNvGrpSpPr>
          <p:nvPr/>
        </p:nvGrpSpPr>
        <p:grpSpPr bwMode="auto">
          <a:xfrm>
            <a:off x="7226300" y="838200"/>
            <a:ext cx="1874838" cy="506413"/>
            <a:chOff x="4552" y="528"/>
            <a:chExt cx="1181" cy="319"/>
          </a:xfrm>
        </p:grpSpPr>
        <p:sp>
          <p:nvSpPr>
            <p:cNvPr id="86029" name="AutoShape 5"/>
            <p:cNvSpPr>
              <a:spLocks noChangeArrowheads="1"/>
            </p:cNvSpPr>
            <p:nvPr/>
          </p:nvSpPr>
          <p:spPr bwMode="auto">
            <a:xfrm>
              <a:off x="4552" y="528"/>
              <a:ext cx="1182" cy="320"/>
            </a:xfrm>
            <a:prstGeom prst="roundRect">
              <a:avLst>
                <a:gd name="adj" fmla="val 31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6030" name="Group 6"/>
            <p:cNvGrpSpPr>
              <a:grpSpLocks/>
            </p:cNvGrpSpPr>
            <p:nvPr/>
          </p:nvGrpSpPr>
          <p:grpSpPr bwMode="auto">
            <a:xfrm>
              <a:off x="4552" y="528"/>
              <a:ext cx="1175" cy="313"/>
              <a:chOff x="4552" y="528"/>
              <a:chExt cx="1175" cy="313"/>
            </a:xfrm>
          </p:grpSpPr>
          <p:sp>
            <p:nvSpPr>
              <p:cNvPr id="86031" name="AutoShape 7"/>
              <p:cNvSpPr>
                <a:spLocks noChangeArrowheads="1"/>
              </p:cNvSpPr>
              <p:nvPr/>
            </p:nvSpPr>
            <p:spPr bwMode="auto">
              <a:xfrm>
                <a:off x="4552" y="528"/>
                <a:ext cx="1176" cy="314"/>
              </a:xfrm>
              <a:prstGeom prst="roundRect">
                <a:avLst>
                  <a:gd name="adj" fmla="val 315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32" name="AutoShape 8"/>
              <p:cNvSpPr>
                <a:spLocks noChangeArrowheads="1"/>
              </p:cNvSpPr>
              <p:nvPr/>
            </p:nvSpPr>
            <p:spPr bwMode="auto">
              <a:xfrm>
                <a:off x="4552" y="528"/>
                <a:ext cx="1176" cy="314"/>
              </a:xfrm>
              <a:prstGeom prst="roundRect">
                <a:avLst>
                  <a:gd name="adj" fmla="val 315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6021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>
                <a:latin typeface="Tahoma" charset="0"/>
              </a:rPr>
              <a:t>Energy Spectrum </a:t>
            </a:r>
            <a:r>
              <a:rPr lang="en-GB" sz="3600">
                <a:latin typeface="Symbol" charset="0"/>
              </a:rPr>
              <a:t></a:t>
            </a:r>
            <a:r>
              <a:rPr lang="en-GB" sz="3600">
                <a:latin typeface="Tahoma" charset="0"/>
              </a:rPr>
              <a:t> E</a:t>
            </a:r>
            <a:r>
              <a:rPr lang="en-GB" sz="3600" baseline="30000">
                <a:latin typeface="Tahoma" charset="0"/>
              </a:rPr>
              <a:t>3 </a:t>
            </a:r>
            <a:r>
              <a:rPr lang="en-GB" sz="3600" baseline="30000">
                <a:solidFill>
                  <a:srgbClr val="CC00FF"/>
                </a:solidFill>
                <a:latin typeface="Tahoma" charset="0"/>
              </a:rPr>
              <a:t> </a:t>
            </a:r>
            <a:r>
              <a:rPr lang="en-GB" sz="3000">
                <a:solidFill>
                  <a:srgbClr val="CC00FF"/>
                </a:solidFill>
                <a:latin typeface="Tahoma" charset="0"/>
              </a:rPr>
              <a:t>(</a:t>
            </a:r>
            <a:r>
              <a:rPr lang="en-US" sz="3000">
                <a:solidFill>
                  <a:srgbClr val="CC00FF"/>
                </a:solidFill>
                <a:latin typeface="Tahoma" charset="0"/>
              </a:rPr>
              <a:t>SD+MC Energy)</a:t>
            </a:r>
          </a:p>
        </p:txBody>
      </p:sp>
      <p:sp>
        <p:nvSpPr>
          <p:cNvPr id="86022" name="Rectangle 12"/>
          <p:cNvSpPr>
            <a:spLocks noChangeArrowheads="1"/>
          </p:cNvSpPr>
          <p:nvPr/>
        </p:nvSpPr>
        <p:spPr bwMode="auto">
          <a:xfrm>
            <a:off x="762000" y="3200400"/>
            <a:ext cx="457200" cy="990600"/>
          </a:xfrm>
          <a:prstGeom prst="rect">
            <a:avLst/>
          </a:prstGeom>
          <a:noFill/>
          <a:ln w="508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3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E2ECD5-9B31-454E-BFEA-15E60A75FDE0}" type="slidenum">
              <a:rPr lang="en-US" sz="1500">
                <a:solidFill>
                  <a:srgbClr val="0000FF"/>
                </a:solidFill>
              </a:rPr>
              <a:pPr eaLnBrk="1" hangingPunct="1"/>
              <a:t>77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6024" name="Footer Placeholder 1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90800" y="4343400"/>
            <a:ext cx="2466975" cy="5238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9933FF"/>
                </a:solidFill>
                <a:latin typeface="+mn-lt"/>
                <a:ea typeface="+mn-ea"/>
              </a:rPr>
              <a:t>SD + MC Energy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24200" y="2128838"/>
            <a:ext cx="914400" cy="46196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FF"/>
                </a:solidFill>
                <a:latin typeface="+mn-lt"/>
                <a:ea typeface="+mn-ea"/>
              </a:rPr>
              <a:t>Auger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60525" y="2767013"/>
            <a:ext cx="946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  <a:latin typeface="+mn-lt"/>
                <a:ea typeface="+mn-ea"/>
              </a:rPr>
              <a:t>AGASA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52600" y="3657600"/>
            <a:ext cx="7810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00FF"/>
                </a:solidFill>
                <a:latin typeface="+mn-lt"/>
                <a:ea typeface="+mn-ea"/>
              </a:rPr>
              <a:t>HiRes</a:t>
            </a:r>
            <a:endParaRPr lang="en-US" sz="2000" b="1" dirty="0">
              <a:solidFill>
                <a:srgbClr val="FF00FF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Object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41"/>
          <a:stretch>
            <a:fillRect/>
          </a:stretch>
        </p:blipFill>
        <p:spPr bwMode="auto">
          <a:xfrm>
            <a:off x="773113" y="1143000"/>
            <a:ext cx="8675687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grpSp>
        <p:nvGrpSpPr>
          <p:cNvPr id="87044" name="Group 4"/>
          <p:cNvGrpSpPr>
            <a:grpSpLocks/>
          </p:cNvGrpSpPr>
          <p:nvPr/>
        </p:nvGrpSpPr>
        <p:grpSpPr bwMode="auto">
          <a:xfrm>
            <a:off x="7226300" y="838200"/>
            <a:ext cx="1874838" cy="506413"/>
            <a:chOff x="4552" y="528"/>
            <a:chExt cx="1181" cy="319"/>
          </a:xfrm>
        </p:grpSpPr>
        <p:sp>
          <p:nvSpPr>
            <p:cNvPr id="87054" name="AutoShape 5"/>
            <p:cNvSpPr>
              <a:spLocks noChangeArrowheads="1"/>
            </p:cNvSpPr>
            <p:nvPr/>
          </p:nvSpPr>
          <p:spPr bwMode="auto">
            <a:xfrm>
              <a:off x="4552" y="528"/>
              <a:ext cx="1182" cy="320"/>
            </a:xfrm>
            <a:prstGeom prst="roundRect">
              <a:avLst>
                <a:gd name="adj" fmla="val 31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7055" name="Group 6"/>
            <p:cNvGrpSpPr>
              <a:grpSpLocks/>
            </p:cNvGrpSpPr>
            <p:nvPr/>
          </p:nvGrpSpPr>
          <p:grpSpPr bwMode="auto">
            <a:xfrm>
              <a:off x="4552" y="528"/>
              <a:ext cx="1175" cy="313"/>
              <a:chOff x="4552" y="528"/>
              <a:chExt cx="1175" cy="313"/>
            </a:xfrm>
          </p:grpSpPr>
          <p:sp>
            <p:nvSpPr>
              <p:cNvPr id="87056" name="AutoShape 7"/>
              <p:cNvSpPr>
                <a:spLocks noChangeArrowheads="1"/>
              </p:cNvSpPr>
              <p:nvPr/>
            </p:nvSpPr>
            <p:spPr bwMode="auto">
              <a:xfrm>
                <a:off x="4552" y="528"/>
                <a:ext cx="1176" cy="314"/>
              </a:xfrm>
              <a:prstGeom prst="roundRect">
                <a:avLst>
                  <a:gd name="adj" fmla="val 315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57" name="AutoShape 8"/>
              <p:cNvSpPr>
                <a:spLocks noChangeArrowheads="1"/>
              </p:cNvSpPr>
              <p:nvPr/>
            </p:nvSpPr>
            <p:spPr bwMode="auto">
              <a:xfrm>
                <a:off x="4552" y="528"/>
                <a:ext cx="1176" cy="314"/>
              </a:xfrm>
              <a:prstGeom prst="roundRect">
                <a:avLst>
                  <a:gd name="adj" fmla="val 315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7045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>
                <a:latin typeface="Tahoma" charset="0"/>
              </a:rPr>
              <a:t>Energy Spectrum </a:t>
            </a:r>
            <a:r>
              <a:rPr lang="en-GB" sz="3600">
                <a:latin typeface="Symbol" charset="0"/>
              </a:rPr>
              <a:t></a:t>
            </a:r>
            <a:r>
              <a:rPr lang="en-GB" sz="3600">
                <a:latin typeface="Tahoma" charset="0"/>
              </a:rPr>
              <a:t> E</a:t>
            </a:r>
            <a:r>
              <a:rPr lang="en-GB" sz="3600" baseline="30000">
                <a:latin typeface="Tahoma" charset="0"/>
              </a:rPr>
              <a:t>3   </a:t>
            </a:r>
            <a:r>
              <a:rPr lang="en-GB" sz="3000">
                <a:solidFill>
                  <a:srgbClr val="FF0000"/>
                </a:solidFill>
                <a:latin typeface="Tahoma" charset="0"/>
              </a:rPr>
              <a:t>(</a:t>
            </a:r>
            <a:r>
              <a:rPr lang="en-US" sz="3000">
                <a:solidFill>
                  <a:srgbClr val="FF0000"/>
                </a:solidFill>
                <a:latin typeface="Tahoma" charset="0"/>
              </a:rPr>
              <a:t>FD Energy)</a:t>
            </a:r>
          </a:p>
        </p:txBody>
      </p:sp>
      <p:sp>
        <p:nvSpPr>
          <p:cNvPr id="87046" name="Rectangle 14"/>
          <p:cNvSpPr>
            <a:spLocks noChangeArrowheads="1"/>
          </p:cNvSpPr>
          <p:nvPr/>
        </p:nvSpPr>
        <p:spPr bwMode="auto">
          <a:xfrm>
            <a:off x="762000" y="3200400"/>
            <a:ext cx="457200" cy="990600"/>
          </a:xfrm>
          <a:prstGeom prst="rect">
            <a:avLst/>
          </a:prstGeom>
          <a:noFill/>
          <a:ln w="508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7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F285D2-493C-9648-B203-EC08A58C0E08}" type="slidenum">
              <a:rPr lang="en-US" sz="1500">
                <a:solidFill>
                  <a:srgbClr val="0000FF"/>
                </a:solidFill>
              </a:rPr>
              <a:pPr eaLnBrk="1" hangingPunct="1"/>
              <a:t>78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7048" name="Footer Placeholder 1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429000" y="4648200"/>
            <a:ext cx="1738313" cy="5238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ea typeface="+mn-ea"/>
              </a:rPr>
              <a:t>FD Energy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57600" y="3505200"/>
            <a:ext cx="914400" cy="4619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FF"/>
                </a:solidFill>
                <a:latin typeface="+mn-lt"/>
                <a:ea typeface="+mn-ea"/>
              </a:rPr>
              <a:t>Auger</a:t>
            </a:r>
          </a:p>
        </p:txBody>
      </p:sp>
      <p:sp>
        <p:nvSpPr>
          <p:cNvPr id="87051" name="Rectangle 15"/>
          <p:cNvSpPr>
            <a:spLocks noChangeArrowheads="1"/>
          </p:cNvSpPr>
          <p:nvPr/>
        </p:nvSpPr>
        <p:spPr bwMode="auto">
          <a:xfrm>
            <a:off x="2438400" y="3886200"/>
            <a:ext cx="1066800" cy="4572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660525" y="2767013"/>
            <a:ext cx="946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  <a:latin typeface="+mn-lt"/>
                <a:ea typeface="+mn-ea"/>
              </a:rPr>
              <a:t>AGASA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52600" y="3657600"/>
            <a:ext cx="7810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00FF"/>
                </a:solidFill>
                <a:latin typeface="+mn-lt"/>
                <a:ea typeface="+mn-ea"/>
              </a:rPr>
              <a:t>HiRes</a:t>
            </a:r>
            <a:endParaRPr lang="en-US" sz="2000" b="1" dirty="0">
              <a:solidFill>
                <a:srgbClr val="FF00FF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>
                <a:latin typeface="Tahoma" charset="0"/>
              </a:rPr>
              <a:t>Energy Spectrum </a:t>
            </a:r>
            <a:r>
              <a:rPr lang="en-GB" sz="3200">
                <a:latin typeface="Symbol" charset="0"/>
              </a:rPr>
              <a:t></a:t>
            </a:r>
            <a:r>
              <a:rPr lang="en-GB" sz="3200">
                <a:latin typeface="Tahoma" charset="0"/>
              </a:rPr>
              <a:t> E</a:t>
            </a:r>
            <a:r>
              <a:rPr lang="en-GB" sz="3200" baseline="30000">
                <a:latin typeface="Tahoma" charset="0"/>
              </a:rPr>
              <a:t>3 </a:t>
            </a:r>
            <a:r>
              <a:rPr lang="en-GB" sz="3200" baseline="30000">
                <a:solidFill>
                  <a:srgbClr val="CC00FF"/>
                </a:solidFill>
                <a:latin typeface="Tahoma" charset="0"/>
              </a:rPr>
              <a:t> </a:t>
            </a:r>
            <a:r>
              <a:rPr lang="en-GB" sz="2800">
                <a:solidFill>
                  <a:srgbClr val="CC00FF"/>
                </a:solidFill>
                <a:latin typeface="Tahoma" charset="0"/>
              </a:rPr>
              <a:t>(</a:t>
            </a:r>
            <a:r>
              <a:rPr lang="en-US" sz="2800">
                <a:solidFill>
                  <a:srgbClr val="CC00FF"/>
                </a:solidFill>
                <a:latin typeface="Tahoma" charset="0"/>
              </a:rPr>
              <a:t>fit by proton injection)</a:t>
            </a:r>
            <a:endParaRPr lang="en-US" sz="3200">
              <a:latin typeface="Tahoma" charset="0"/>
            </a:endParaRPr>
          </a:p>
        </p:txBody>
      </p:sp>
      <p:sp>
        <p:nvSpPr>
          <p:cNvPr id="8806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8806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8806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5B935D-3725-5E49-BB9E-040C36EA88DE}" type="slidenum">
              <a:rPr lang="en-US" sz="1500">
                <a:solidFill>
                  <a:srgbClr val="0000FF"/>
                </a:solidFill>
              </a:rPr>
              <a:pPr eaLnBrk="1" hangingPunct="1"/>
              <a:t>79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8807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50938"/>
            <a:ext cx="8640763" cy="554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1" name="Rectangle 14"/>
          <p:cNvSpPr>
            <a:spLocks noChangeArrowheads="1"/>
          </p:cNvSpPr>
          <p:nvPr/>
        </p:nvSpPr>
        <p:spPr bwMode="auto">
          <a:xfrm>
            <a:off x="762000" y="3200400"/>
            <a:ext cx="457200" cy="990600"/>
          </a:xfrm>
          <a:prstGeom prst="rect">
            <a:avLst/>
          </a:prstGeom>
          <a:noFill/>
          <a:ln w="508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640513"/>
            <a:ext cx="39624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FF"/>
                </a:solidFill>
                <a:latin typeface="+mn-lt"/>
                <a:ea typeface="+mn-ea"/>
              </a:rPr>
              <a:t>Arisaka,  </a:t>
            </a:r>
            <a:r>
              <a:rPr lang="en-US" sz="2000" b="1" i="1" dirty="0">
                <a:solidFill>
                  <a:srgbClr val="FF00FF"/>
                </a:solidFill>
                <a:latin typeface="+mn-lt"/>
                <a:ea typeface="+mn-ea"/>
              </a:rPr>
              <a:t>et al</a:t>
            </a:r>
            <a:r>
              <a:rPr lang="en-US" sz="2000" b="1" dirty="0">
                <a:solidFill>
                  <a:srgbClr val="FF00FF"/>
                </a:solidFill>
                <a:latin typeface="+mn-lt"/>
                <a:ea typeface="+mn-ea"/>
              </a:rPr>
              <a:t>, </a:t>
            </a:r>
            <a:r>
              <a:rPr lang="en-US" sz="2000" b="1" dirty="0" err="1">
                <a:solidFill>
                  <a:srgbClr val="FF00FF"/>
                </a:solidFill>
                <a:latin typeface="+mn-lt"/>
                <a:ea typeface="+mn-ea"/>
              </a:rPr>
              <a:t>astro</a:t>
            </a:r>
            <a:r>
              <a:rPr lang="en-US" sz="2000" b="1" dirty="0">
                <a:solidFill>
                  <a:srgbClr val="FF00FF"/>
                </a:solidFill>
                <a:latin typeface="+mn-lt"/>
                <a:ea typeface="+mn-ea"/>
              </a:rPr>
              <a:t>-ph/0709.3390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60525" y="2767013"/>
            <a:ext cx="9461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  <a:latin typeface="+mn-lt"/>
                <a:ea typeface="+mn-ea"/>
              </a:rPr>
              <a:t>AGASA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52600" y="3657600"/>
            <a:ext cx="7810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00FF"/>
                </a:solidFill>
                <a:latin typeface="+mn-lt"/>
                <a:ea typeface="+mn-ea"/>
              </a:rPr>
              <a:t>HiRes</a:t>
            </a:r>
            <a:endParaRPr lang="en-US" sz="2000" b="1" dirty="0">
              <a:solidFill>
                <a:srgbClr val="FF00FF"/>
              </a:solidFill>
              <a:latin typeface="+mn-lt"/>
              <a:ea typeface="+mn-e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57600" y="3505200"/>
            <a:ext cx="914400" cy="4619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FF"/>
                </a:solidFill>
                <a:latin typeface="+mn-lt"/>
                <a:ea typeface="+mn-ea"/>
              </a:rPr>
              <a:t>Auger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</a:rPr>
              <a:t>Particle Physics in Early Universe</a:t>
            </a:r>
          </a:p>
        </p:txBody>
      </p:sp>
      <p:grpSp>
        <p:nvGrpSpPr>
          <p:cNvPr id="20484" name="Group 3"/>
          <p:cNvGrpSpPr>
            <a:grpSpLocks/>
          </p:cNvGrpSpPr>
          <p:nvPr/>
        </p:nvGrpSpPr>
        <p:grpSpPr bwMode="auto">
          <a:xfrm>
            <a:off x="0" y="914400"/>
            <a:ext cx="2362200" cy="6064250"/>
            <a:chOff x="0" y="576"/>
            <a:chExt cx="1488" cy="3820"/>
          </a:xfrm>
        </p:grpSpPr>
        <p:sp>
          <p:nvSpPr>
            <p:cNvPr id="20547" name="Line 4"/>
            <p:cNvSpPr>
              <a:spLocks noChangeAspect="1" noChangeShapeType="1"/>
            </p:cNvSpPr>
            <p:nvPr/>
          </p:nvSpPr>
          <p:spPr bwMode="auto">
            <a:xfrm flipH="1">
              <a:off x="474" y="845"/>
              <a:ext cx="2" cy="3498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8" name="Line 5"/>
            <p:cNvSpPr>
              <a:spLocks noChangeAspect="1" noChangeShapeType="1"/>
            </p:cNvSpPr>
            <p:nvPr/>
          </p:nvSpPr>
          <p:spPr bwMode="auto">
            <a:xfrm>
              <a:off x="472" y="93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9" name="Line 6"/>
            <p:cNvSpPr>
              <a:spLocks noChangeAspect="1" noChangeShapeType="1"/>
            </p:cNvSpPr>
            <p:nvPr/>
          </p:nvSpPr>
          <p:spPr bwMode="auto">
            <a:xfrm>
              <a:off x="474" y="119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0" name="Line 7"/>
            <p:cNvSpPr>
              <a:spLocks noChangeAspect="1" noChangeShapeType="1"/>
            </p:cNvSpPr>
            <p:nvPr/>
          </p:nvSpPr>
          <p:spPr bwMode="auto">
            <a:xfrm>
              <a:off x="474" y="1466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1" name="Line 8"/>
            <p:cNvSpPr>
              <a:spLocks noChangeAspect="1" noChangeShapeType="1"/>
            </p:cNvSpPr>
            <p:nvPr/>
          </p:nvSpPr>
          <p:spPr bwMode="auto">
            <a:xfrm>
              <a:off x="478" y="1727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2" name="Line 9"/>
            <p:cNvSpPr>
              <a:spLocks noChangeAspect="1" noChangeShapeType="1"/>
            </p:cNvSpPr>
            <p:nvPr/>
          </p:nvSpPr>
          <p:spPr bwMode="auto">
            <a:xfrm>
              <a:off x="481" y="200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3" name="Line 10"/>
            <p:cNvSpPr>
              <a:spLocks noChangeAspect="1" noChangeShapeType="1"/>
            </p:cNvSpPr>
            <p:nvPr/>
          </p:nvSpPr>
          <p:spPr bwMode="auto">
            <a:xfrm>
              <a:off x="476" y="2263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4" name="Line 11"/>
            <p:cNvSpPr>
              <a:spLocks noChangeAspect="1" noChangeShapeType="1"/>
            </p:cNvSpPr>
            <p:nvPr/>
          </p:nvSpPr>
          <p:spPr bwMode="auto">
            <a:xfrm>
              <a:off x="481" y="2532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5" name="Line 12"/>
            <p:cNvSpPr>
              <a:spLocks noChangeAspect="1" noChangeShapeType="1"/>
            </p:cNvSpPr>
            <p:nvPr/>
          </p:nvSpPr>
          <p:spPr bwMode="auto">
            <a:xfrm>
              <a:off x="481" y="2802"/>
              <a:ext cx="81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6" name="Line 13"/>
            <p:cNvSpPr>
              <a:spLocks noChangeAspect="1" noChangeShapeType="1"/>
            </p:cNvSpPr>
            <p:nvPr/>
          </p:nvSpPr>
          <p:spPr bwMode="auto">
            <a:xfrm>
              <a:off x="476" y="3064"/>
              <a:ext cx="8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7" name="Line 14"/>
            <p:cNvSpPr>
              <a:spLocks noChangeAspect="1" noChangeShapeType="1"/>
            </p:cNvSpPr>
            <p:nvPr/>
          </p:nvSpPr>
          <p:spPr bwMode="auto">
            <a:xfrm>
              <a:off x="483" y="332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8" name="Line 15"/>
            <p:cNvSpPr>
              <a:spLocks noChangeAspect="1" noChangeShapeType="1"/>
            </p:cNvSpPr>
            <p:nvPr/>
          </p:nvSpPr>
          <p:spPr bwMode="auto">
            <a:xfrm>
              <a:off x="479" y="3594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9" name="Line 16"/>
            <p:cNvSpPr>
              <a:spLocks noChangeAspect="1" noChangeShapeType="1"/>
            </p:cNvSpPr>
            <p:nvPr/>
          </p:nvSpPr>
          <p:spPr bwMode="auto">
            <a:xfrm>
              <a:off x="476" y="3710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0" name="Line 17"/>
            <p:cNvSpPr>
              <a:spLocks noChangeAspect="1" noChangeShapeType="1"/>
            </p:cNvSpPr>
            <p:nvPr/>
          </p:nvSpPr>
          <p:spPr bwMode="auto">
            <a:xfrm>
              <a:off x="490" y="3884"/>
              <a:ext cx="83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1" name="Line 18"/>
            <p:cNvSpPr>
              <a:spLocks noChangeAspect="1" noChangeShapeType="1"/>
            </p:cNvSpPr>
            <p:nvPr/>
          </p:nvSpPr>
          <p:spPr bwMode="auto">
            <a:xfrm>
              <a:off x="479" y="4064"/>
              <a:ext cx="8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2" name="Line 19"/>
            <p:cNvSpPr>
              <a:spLocks noChangeAspect="1" noChangeShapeType="1"/>
            </p:cNvSpPr>
            <p:nvPr/>
          </p:nvSpPr>
          <p:spPr bwMode="auto">
            <a:xfrm>
              <a:off x="483" y="4235"/>
              <a:ext cx="82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3" name="Text Box 20"/>
            <p:cNvSpPr txBox="1">
              <a:spLocks noChangeAspect="1" noChangeArrowheads="1"/>
            </p:cNvSpPr>
            <p:nvPr/>
          </p:nvSpPr>
          <p:spPr bwMode="auto">
            <a:xfrm>
              <a:off x="554" y="853"/>
              <a:ext cx="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-45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</a:p>
          </p:txBody>
        </p:sp>
        <p:sp>
          <p:nvSpPr>
            <p:cNvPr id="20564" name="Text Box 21"/>
            <p:cNvSpPr txBox="1">
              <a:spLocks noChangeAspect="1" noChangeArrowheads="1"/>
            </p:cNvSpPr>
            <p:nvPr/>
          </p:nvSpPr>
          <p:spPr bwMode="auto">
            <a:xfrm>
              <a:off x="577" y="1114"/>
              <a:ext cx="4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-40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0565" name="Text Box 22"/>
            <p:cNvSpPr txBox="1">
              <a:spLocks noChangeAspect="1" noChangeArrowheads="1"/>
            </p:cNvSpPr>
            <p:nvPr/>
          </p:nvSpPr>
          <p:spPr bwMode="auto">
            <a:xfrm>
              <a:off x="562" y="1385"/>
              <a:ext cx="5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-35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0566" name="Text Box 23"/>
            <p:cNvSpPr txBox="1">
              <a:spLocks noChangeAspect="1" noChangeArrowheads="1"/>
            </p:cNvSpPr>
            <p:nvPr/>
          </p:nvSpPr>
          <p:spPr bwMode="auto">
            <a:xfrm>
              <a:off x="554" y="1648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-30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0567" name="Text Box 24"/>
            <p:cNvSpPr txBox="1">
              <a:spLocks noChangeAspect="1" noChangeArrowheads="1"/>
            </p:cNvSpPr>
            <p:nvPr/>
          </p:nvSpPr>
          <p:spPr bwMode="auto">
            <a:xfrm>
              <a:off x="554" y="1913"/>
              <a:ext cx="5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-25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0568" name="Text Box 25"/>
            <p:cNvSpPr txBox="1">
              <a:spLocks noChangeAspect="1" noChangeArrowheads="1"/>
            </p:cNvSpPr>
            <p:nvPr/>
          </p:nvSpPr>
          <p:spPr bwMode="auto">
            <a:xfrm>
              <a:off x="581" y="2187"/>
              <a:ext cx="52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-20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0569" name="Text Box 26"/>
            <p:cNvSpPr txBox="1">
              <a:spLocks noChangeAspect="1" noChangeArrowheads="1"/>
            </p:cNvSpPr>
            <p:nvPr/>
          </p:nvSpPr>
          <p:spPr bwMode="auto">
            <a:xfrm>
              <a:off x="575" y="2456"/>
              <a:ext cx="4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-15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0570" name="Text Box 27"/>
            <p:cNvSpPr txBox="1">
              <a:spLocks noChangeAspect="1" noChangeArrowheads="1"/>
            </p:cNvSpPr>
            <p:nvPr/>
          </p:nvSpPr>
          <p:spPr bwMode="auto">
            <a:xfrm>
              <a:off x="570" y="2725"/>
              <a:ext cx="53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-10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0571" name="Text Box 28"/>
            <p:cNvSpPr txBox="1">
              <a:spLocks noChangeAspect="1" noChangeArrowheads="1"/>
            </p:cNvSpPr>
            <p:nvPr/>
          </p:nvSpPr>
          <p:spPr bwMode="auto">
            <a:xfrm>
              <a:off x="569" y="2992"/>
              <a:ext cx="5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0572" name="Text Box 29"/>
            <p:cNvSpPr txBox="1">
              <a:spLocks noChangeAspect="1" noChangeArrowheads="1"/>
            </p:cNvSpPr>
            <p:nvPr/>
          </p:nvSpPr>
          <p:spPr bwMode="auto">
            <a:xfrm>
              <a:off x="546" y="3516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5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  <a:endParaRPr lang="en-US" altLang="ja-JP" sz="1800" b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0573" name="Text Box 30"/>
            <p:cNvSpPr txBox="1">
              <a:spLocks noChangeAspect="1" noChangeArrowheads="1"/>
            </p:cNvSpPr>
            <p:nvPr/>
          </p:nvSpPr>
          <p:spPr bwMode="auto">
            <a:xfrm>
              <a:off x="586" y="323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0574" name="Text Box 31"/>
            <p:cNvSpPr txBox="1">
              <a:spLocks noChangeAspect="1" noChangeArrowheads="1"/>
            </p:cNvSpPr>
            <p:nvPr/>
          </p:nvSpPr>
          <p:spPr bwMode="auto">
            <a:xfrm>
              <a:off x="558" y="3647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year</a:t>
              </a:r>
              <a:endParaRPr lang="en-US" altLang="ja-JP" sz="1800" b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0575" name="Text Box 32"/>
            <p:cNvSpPr txBox="1">
              <a:spLocks noChangeAspect="1" noChangeArrowheads="1"/>
            </p:cNvSpPr>
            <p:nvPr/>
          </p:nvSpPr>
          <p:spPr bwMode="auto">
            <a:xfrm>
              <a:off x="571" y="3807"/>
              <a:ext cx="4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3</a:t>
              </a:r>
            </a:p>
          </p:txBody>
        </p:sp>
        <p:sp>
          <p:nvSpPr>
            <p:cNvPr id="20576" name="Text Box 33"/>
            <p:cNvSpPr txBox="1">
              <a:spLocks noChangeAspect="1" noChangeArrowheads="1"/>
            </p:cNvSpPr>
            <p:nvPr/>
          </p:nvSpPr>
          <p:spPr bwMode="auto">
            <a:xfrm>
              <a:off x="553" y="398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6</a:t>
              </a:r>
            </a:p>
          </p:txBody>
        </p:sp>
        <p:sp>
          <p:nvSpPr>
            <p:cNvPr id="20577" name="Text Box 34"/>
            <p:cNvSpPr txBox="1">
              <a:spLocks noChangeAspect="1" noChangeArrowheads="1"/>
            </p:cNvSpPr>
            <p:nvPr/>
          </p:nvSpPr>
          <p:spPr bwMode="auto">
            <a:xfrm>
              <a:off x="577" y="4165"/>
              <a:ext cx="9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9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y</a:t>
              </a:r>
              <a:r>
                <a:rPr lang="en-US" sz="1800" b="1" i="1">
                  <a:solidFill>
                    <a:srgbClr val="FF0000"/>
                  </a:solidFill>
                  <a:cs typeface="Times New Roman" charset="0"/>
                </a:rPr>
                <a:t>ear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0578" name="Text Box 35"/>
            <p:cNvSpPr txBox="1">
              <a:spLocks noChangeAspect="1" noChangeArrowheads="1"/>
            </p:cNvSpPr>
            <p:nvPr/>
          </p:nvSpPr>
          <p:spPr bwMode="auto">
            <a:xfrm>
              <a:off x="0" y="576"/>
              <a:ext cx="5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Time </a:t>
              </a:r>
            </a:p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(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</p:grpSp>
      <p:grpSp>
        <p:nvGrpSpPr>
          <p:cNvPr id="20485" name="Group 36"/>
          <p:cNvGrpSpPr>
            <a:grpSpLocks/>
          </p:cNvGrpSpPr>
          <p:nvPr/>
        </p:nvGrpSpPr>
        <p:grpSpPr bwMode="auto">
          <a:xfrm>
            <a:off x="1581150" y="914400"/>
            <a:ext cx="2076450" cy="6169025"/>
            <a:chOff x="838" y="576"/>
            <a:chExt cx="1308" cy="3886"/>
          </a:xfrm>
        </p:grpSpPr>
        <p:sp>
          <p:nvSpPr>
            <p:cNvPr id="20507" name="Text Box 37"/>
            <p:cNvSpPr txBox="1">
              <a:spLocks noChangeAspect="1" noChangeArrowheads="1"/>
            </p:cNvSpPr>
            <p:nvPr/>
          </p:nvSpPr>
          <p:spPr bwMode="auto">
            <a:xfrm>
              <a:off x="838" y="576"/>
              <a:ext cx="67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Temp.</a:t>
              </a:r>
            </a:p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    (</a:t>
              </a:r>
              <a:r>
                <a:rPr lang="en-US" altLang="ja-JP" sz="1800" b="1" i="1" baseline="30000">
                  <a:solidFill>
                    <a:srgbClr val="00FFFF"/>
                  </a:solidFill>
                  <a:cs typeface="Times New Roman" charset="0"/>
                </a:rPr>
                <a:t>o</a:t>
              </a:r>
              <a:r>
                <a:rPr lang="en-US" altLang="ja-JP" sz="1800" b="1" i="1">
                  <a:solidFill>
                    <a:srgbClr val="00FFFF"/>
                  </a:solidFill>
                  <a:cs typeface="Times New Roman" charset="0"/>
                </a:rPr>
                <a:t>K</a:t>
              </a:r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0508" name="Line 38"/>
            <p:cNvSpPr>
              <a:spLocks noChangeAspect="1" noChangeShapeType="1"/>
            </p:cNvSpPr>
            <p:nvPr/>
          </p:nvSpPr>
          <p:spPr bwMode="auto">
            <a:xfrm flipH="1">
              <a:off x="1219" y="832"/>
              <a:ext cx="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9" name="Line 39"/>
            <p:cNvSpPr>
              <a:spLocks noChangeAspect="1" noChangeShapeType="1"/>
            </p:cNvSpPr>
            <p:nvPr/>
          </p:nvSpPr>
          <p:spPr bwMode="auto">
            <a:xfrm>
              <a:off x="1344" y="11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0" name="Line 40"/>
            <p:cNvSpPr>
              <a:spLocks noChangeAspect="1" noChangeShapeType="1"/>
            </p:cNvSpPr>
            <p:nvPr/>
          </p:nvSpPr>
          <p:spPr bwMode="auto">
            <a:xfrm>
              <a:off x="1341" y="838"/>
              <a:ext cx="4" cy="3518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1" name="Line 41"/>
            <p:cNvSpPr>
              <a:spLocks noChangeAspect="1" noChangeShapeType="1"/>
            </p:cNvSpPr>
            <p:nvPr/>
          </p:nvSpPr>
          <p:spPr bwMode="auto">
            <a:xfrm>
              <a:off x="1355" y="1437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2" name="Line 42"/>
            <p:cNvSpPr>
              <a:spLocks noChangeAspect="1" noChangeShapeType="1"/>
            </p:cNvSpPr>
            <p:nvPr/>
          </p:nvSpPr>
          <p:spPr bwMode="auto">
            <a:xfrm>
              <a:off x="1356" y="1748"/>
              <a:ext cx="82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3" name="Line 43"/>
            <p:cNvSpPr>
              <a:spLocks noChangeAspect="1" noChangeShapeType="1"/>
            </p:cNvSpPr>
            <p:nvPr/>
          </p:nvSpPr>
          <p:spPr bwMode="auto">
            <a:xfrm>
              <a:off x="1349" y="2062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4" name="Line 44"/>
            <p:cNvSpPr>
              <a:spLocks noChangeAspect="1" noChangeShapeType="1"/>
            </p:cNvSpPr>
            <p:nvPr/>
          </p:nvSpPr>
          <p:spPr bwMode="auto">
            <a:xfrm>
              <a:off x="1354" y="2379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5" name="Line 45"/>
            <p:cNvSpPr>
              <a:spLocks noChangeAspect="1" noChangeShapeType="1"/>
            </p:cNvSpPr>
            <p:nvPr/>
          </p:nvSpPr>
          <p:spPr bwMode="auto">
            <a:xfrm>
              <a:off x="1349" y="2700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6" name="Line 46"/>
            <p:cNvSpPr>
              <a:spLocks noChangeAspect="1" noChangeShapeType="1"/>
            </p:cNvSpPr>
            <p:nvPr/>
          </p:nvSpPr>
          <p:spPr bwMode="auto">
            <a:xfrm>
              <a:off x="1355" y="3005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7" name="Line 47"/>
            <p:cNvSpPr>
              <a:spLocks noChangeAspect="1" noChangeShapeType="1"/>
            </p:cNvSpPr>
            <p:nvPr/>
          </p:nvSpPr>
          <p:spPr bwMode="auto">
            <a:xfrm>
              <a:off x="1355" y="3314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8" name="Line 48"/>
            <p:cNvSpPr>
              <a:spLocks noChangeAspect="1" noChangeShapeType="1"/>
            </p:cNvSpPr>
            <p:nvPr/>
          </p:nvSpPr>
          <p:spPr bwMode="auto">
            <a:xfrm>
              <a:off x="1349" y="362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19" name="Line 49"/>
            <p:cNvSpPr>
              <a:spLocks noChangeAspect="1" noChangeShapeType="1"/>
            </p:cNvSpPr>
            <p:nvPr/>
          </p:nvSpPr>
          <p:spPr bwMode="auto">
            <a:xfrm>
              <a:off x="1351" y="3957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0" name="Line 50"/>
            <p:cNvSpPr>
              <a:spLocks noChangeAspect="1" noChangeShapeType="1"/>
            </p:cNvSpPr>
            <p:nvPr/>
          </p:nvSpPr>
          <p:spPr bwMode="auto">
            <a:xfrm>
              <a:off x="1355" y="4255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1" name="Line 51"/>
            <p:cNvSpPr>
              <a:spLocks noChangeAspect="1" noChangeShapeType="1"/>
            </p:cNvSpPr>
            <p:nvPr/>
          </p:nvSpPr>
          <p:spPr bwMode="auto">
            <a:xfrm>
              <a:off x="1270" y="1177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2" name="Line 52"/>
            <p:cNvSpPr>
              <a:spLocks noChangeAspect="1" noChangeShapeType="1"/>
            </p:cNvSpPr>
            <p:nvPr/>
          </p:nvSpPr>
          <p:spPr bwMode="auto">
            <a:xfrm>
              <a:off x="1263" y="170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3" name="Line 53"/>
            <p:cNvSpPr>
              <a:spLocks noChangeAspect="1" noChangeShapeType="1"/>
            </p:cNvSpPr>
            <p:nvPr/>
          </p:nvSpPr>
          <p:spPr bwMode="auto">
            <a:xfrm>
              <a:off x="1267" y="22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4" name="Line 54"/>
            <p:cNvSpPr>
              <a:spLocks noChangeAspect="1" noChangeShapeType="1"/>
            </p:cNvSpPr>
            <p:nvPr/>
          </p:nvSpPr>
          <p:spPr bwMode="auto">
            <a:xfrm>
              <a:off x="1263" y="2744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5" name="Line 55"/>
            <p:cNvSpPr>
              <a:spLocks noChangeAspect="1" noChangeShapeType="1"/>
            </p:cNvSpPr>
            <p:nvPr/>
          </p:nvSpPr>
          <p:spPr bwMode="auto">
            <a:xfrm>
              <a:off x="1258" y="3265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6" name="Line 56"/>
            <p:cNvSpPr>
              <a:spLocks noChangeAspect="1" noChangeShapeType="1"/>
            </p:cNvSpPr>
            <p:nvPr/>
          </p:nvSpPr>
          <p:spPr bwMode="auto">
            <a:xfrm>
              <a:off x="1260" y="3792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7" name="Line 57"/>
            <p:cNvSpPr>
              <a:spLocks noChangeAspect="1" noChangeShapeType="1"/>
            </p:cNvSpPr>
            <p:nvPr/>
          </p:nvSpPr>
          <p:spPr bwMode="auto">
            <a:xfrm>
              <a:off x="1263" y="4321"/>
              <a:ext cx="81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8" name="Text Box 58"/>
            <p:cNvSpPr txBox="1">
              <a:spLocks noChangeAspect="1" noChangeArrowheads="1"/>
            </p:cNvSpPr>
            <p:nvPr/>
          </p:nvSpPr>
          <p:spPr bwMode="auto">
            <a:xfrm>
              <a:off x="1403" y="1048"/>
              <a:ext cx="7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18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20529" name="Text Box 59"/>
            <p:cNvSpPr txBox="1">
              <a:spLocks noChangeAspect="1" noChangeArrowheads="1"/>
            </p:cNvSpPr>
            <p:nvPr/>
          </p:nvSpPr>
          <p:spPr bwMode="auto">
            <a:xfrm>
              <a:off x="1432" y="1352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15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20530" name="Text Box 60"/>
            <p:cNvSpPr txBox="1">
              <a:spLocks noChangeAspect="1" noChangeArrowheads="1"/>
            </p:cNvSpPr>
            <p:nvPr/>
          </p:nvSpPr>
          <p:spPr bwMode="auto">
            <a:xfrm>
              <a:off x="1431" y="1667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12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20531" name="Text Box 61"/>
            <p:cNvSpPr txBox="1">
              <a:spLocks noChangeAspect="1" noChangeArrowheads="1"/>
            </p:cNvSpPr>
            <p:nvPr/>
          </p:nvSpPr>
          <p:spPr bwMode="auto">
            <a:xfrm>
              <a:off x="1432" y="1976"/>
              <a:ext cx="52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EeV</a:t>
              </a:r>
            </a:p>
          </p:txBody>
        </p:sp>
        <p:sp>
          <p:nvSpPr>
            <p:cNvPr id="20532" name="Text Box 62"/>
            <p:cNvSpPr txBox="1">
              <a:spLocks noChangeAspect="1" noChangeArrowheads="1"/>
            </p:cNvSpPr>
            <p:nvPr/>
          </p:nvSpPr>
          <p:spPr bwMode="auto">
            <a:xfrm>
              <a:off x="1431" y="2296"/>
              <a:ext cx="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PeV</a:t>
              </a:r>
            </a:p>
          </p:txBody>
        </p:sp>
        <p:sp>
          <p:nvSpPr>
            <p:cNvPr id="20533" name="Text Box 63"/>
            <p:cNvSpPr txBox="1">
              <a:spLocks noChangeAspect="1" noChangeArrowheads="1"/>
            </p:cNvSpPr>
            <p:nvPr/>
          </p:nvSpPr>
          <p:spPr bwMode="auto">
            <a:xfrm>
              <a:off x="1443" y="2615"/>
              <a:ext cx="5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TeV</a:t>
              </a:r>
            </a:p>
          </p:txBody>
        </p:sp>
        <p:sp>
          <p:nvSpPr>
            <p:cNvPr id="20534" name="Text Box 64"/>
            <p:cNvSpPr txBox="1">
              <a:spLocks noChangeAspect="1" noChangeArrowheads="1"/>
            </p:cNvSpPr>
            <p:nvPr/>
          </p:nvSpPr>
          <p:spPr bwMode="auto">
            <a:xfrm>
              <a:off x="1437" y="2927"/>
              <a:ext cx="6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GeV</a:t>
              </a:r>
            </a:p>
          </p:txBody>
        </p:sp>
        <p:sp>
          <p:nvSpPr>
            <p:cNvPr id="20535" name="Text Box 65"/>
            <p:cNvSpPr txBox="1">
              <a:spLocks noChangeAspect="1" noChangeArrowheads="1"/>
            </p:cNvSpPr>
            <p:nvPr/>
          </p:nvSpPr>
          <p:spPr bwMode="auto">
            <a:xfrm>
              <a:off x="1443" y="3238"/>
              <a:ext cx="5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MeV</a:t>
              </a:r>
            </a:p>
          </p:txBody>
        </p:sp>
        <p:sp>
          <p:nvSpPr>
            <p:cNvPr id="20536" name="Text Box 66"/>
            <p:cNvSpPr txBox="1">
              <a:spLocks noChangeAspect="1" noChangeArrowheads="1"/>
            </p:cNvSpPr>
            <p:nvPr/>
          </p:nvSpPr>
          <p:spPr bwMode="auto">
            <a:xfrm>
              <a:off x="1432" y="3550"/>
              <a:ext cx="6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KeV</a:t>
              </a:r>
            </a:p>
          </p:txBody>
        </p:sp>
        <p:sp>
          <p:nvSpPr>
            <p:cNvPr id="20537" name="Text Box 67"/>
            <p:cNvSpPr txBox="1">
              <a:spLocks noChangeAspect="1" noChangeArrowheads="1"/>
            </p:cNvSpPr>
            <p:nvPr/>
          </p:nvSpPr>
          <p:spPr bwMode="auto">
            <a:xfrm>
              <a:off x="1443" y="3896"/>
              <a:ext cx="5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  <p:sp>
          <p:nvSpPr>
            <p:cNvPr id="20538" name="Text Box 68"/>
            <p:cNvSpPr txBox="1">
              <a:spLocks noChangeAspect="1" noChangeArrowheads="1"/>
            </p:cNvSpPr>
            <p:nvPr/>
          </p:nvSpPr>
          <p:spPr bwMode="auto">
            <a:xfrm>
              <a:off x="936" y="1110"/>
              <a:ext cx="4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30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0539" name="Text Box 69"/>
            <p:cNvSpPr txBox="1">
              <a:spLocks noChangeAspect="1" noChangeArrowheads="1"/>
            </p:cNvSpPr>
            <p:nvPr/>
          </p:nvSpPr>
          <p:spPr bwMode="auto">
            <a:xfrm>
              <a:off x="945" y="1610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25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0540" name="Text Box 70"/>
            <p:cNvSpPr txBox="1">
              <a:spLocks noChangeAspect="1" noChangeArrowheads="1"/>
            </p:cNvSpPr>
            <p:nvPr/>
          </p:nvSpPr>
          <p:spPr bwMode="auto">
            <a:xfrm>
              <a:off x="945" y="2151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20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0541" name="Text Box 71"/>
            <p:cNvSpPr txBox="1">
              <a:spLocks noChangeAspect="1" noChangeArrowheads="1"/>
            </p:cNvSpPr>
            <p:nvPr/>
          </p:nvSpPr>
          <p:spPr bwMode="auto">
            <a:xfrm>
              <a:off x="955" y="2670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15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0542" name="Text Box 72"/>
            <p:cNvSpPr txBox="1">
              <a:spLocks noChangeAspect="1" noChangeArrowheads="1"/>
            </p:cNvSpPr>
            <p:nvPr/>
          </p:nvSpPr>
          <p:spPr bwMode="auto">
            <a:xfrm>
              <a:off x="942" y="3188"/>
              <a:ext cx="3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10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0543" name="Text Box 73"/>
            <p:cNvSpPr txBox="1">
              <a:spLocks noChangeAspect="1" noChangeArrowheads="1"/>
            </p:cNvSpPr>
            <p:nvPr/>
          </p:nvSpPr>
          <p:spPr bwMode="auto">
            <a:xfrm>
              <a:off x="969" y="3707"/>
              <a:ext cx="38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0544" name="Text Box 74"/>
            <p:cNvSpPr txBox="1">
              <a:spLocks noChangeAspect="1" noChangeArrowheads="1"/>
            </p:cNvSpPr>
            <p:nvPr/>
          </p:nvSpPr>
          <p:spPr bwMode="auto">
            <a:xfrm>
              <a:off x="1075" y="4231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0545" name="Text Box 75"/>
            <p:cNvSpPr txBox="1">
              <a:spLocks noChangeAspect="1" noChangeArrowheads="1"/>
            </p:cNvSpPr>
            <p:nvPr/>
          </p:nvSpPr>
          <p:spPr bwMode="auto">
            <a:xfrm>
              <a:off x="1389" y="577"/>
              <a:ext cx="64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Energy (G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20546" name="Text Box 76"/>
            <p:cNvSpPr txBox="1">
              <a:spLocks noChangeAspect="1" noChangeArrowheads="1"/>
            </p:cNvSpPr>
            <p:nvPr/>
          </p:nvSpPr>
          <p:spPr bwMode="auto">
            <a:xfrm>
              <a:off x="1426" y="4164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-3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</p:grpSp>
      <p:grpSp>
        <p:nvGrpSpPr>
          <p:cNvPr id="20486" name="Group 80"/>
          <p:cNvGrpSpPr>
            <a:grpSpLocks/>
          </p:cNvGrpSpPr>
          <p:nvPr/>
        </p:nvGrpSpPr>
        <p:grpSpPr bwMode="auto">
          <a:xfrm>
            <a:off x="3113088" y="1444625"/>
            <a:ext cx="1687512" cy="5457825"/>
            <a:chOff x="1793" y="910"/>
            <a:chExt cx="1063" cy="3438"/>
          </a:xfrm>
        </p:grpSpPr>
        <p:sp>
          <p:nvSpPr>
            <p:cNvPr id="20499" name="Line 81"/>
            <p:cNvSpPr>
              <a:spLocks noChangeAspect="1" noChangeShapeType="1"/>
            </p:cNvSpPr>
            <p:nvPr/>
          </p:nvSpPr>
          <p:spPr bwMode="auto">
            <a:xfrm>
              <a:off x="1968" y="4275"/>
              <a:ext cx="368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0" name="Line 82"/>
            <p:cNvSpPr>
              <a:spLocks noChangeAspect="1" noChangeShapeType="1"/>
            </p:cNvSpPr>
            <p:nvPr/>
          </p:nvSpPr>
          <p:spPr bwMode="auto">
            <a:xfrm>
              <a:off x="1824" y="1008"/>
              <a:ext cx="432" cy="3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1" name="Text Box 83"/>
            <p:cNvSpPr txBox="1">
              <a:spLocks noChangeAspect="1" noChangeArrowheads="1"/>
            </p:cNvSpPr>
            <p:nvPr/>
          </p:nvSpPr>
          <p:spPr bwMode="auto">
            <a:xfrm>
              <a:off x="2256" y="910"/>
              <a:ext cx="6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Planck</a:t>
              </a:r>
            </a:p>
          </p:txBody>
        </p:sp>
        <p:sp>
          <p:nvSpPr>
            <p:cNvPr id="20502" name="Line 84"/>
            <p:cNvSpPr>
              <a:spLocks noChangeAspect="1" noChangeShapeType="1"/>
            </p:cNvSpPr>
            <p:nvPr/>
          </p:nvSpPr>
          <p:spPr bwMode="auto">
            <a:xfrm>
              <a:off x="1872" y="2827"/>
              <a:ext cx="384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3" name="Text Box 85"/>
            <p:cNvSpPr txBox="1">
              <a:spLocks noChangeAspect="1" noChangeArrowheads="1"/>
            </p:cNvSpPr>
            <p:nvPr/>
          </p:nvSpPr>
          <p:spPr bwMode="auto">
            <a:xfrm>
              <a:off x="2304" y="2688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EW</a:t>
              </a:r>
            </a:p>
          </p:txBody>
        </p:sp>
        <p:sp>
          <p:nvSpPr>
            <p:cNvPr id="20504" name="Text Box 86"/>
            <p:cNvSpPr txBox="1">
              <a:spLocks noChangeAspect="1" noChangeArrowheads="1"/>
            </p:cNvSpPr>
            <p:nvPr/>
          </p:nvSpPr>
          <p:spPr bwMode="auto">
            <a:xfrm>
              <a:off x="2332" y="4117"/>
              <a:ext cx="5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Now</a:t>
              </a:r>
            </a:p>
          </p:txBody>
        </p:sp>
        <p:sp>
          <p:nvSpPr>
            <p:cNvPr id="20505" name="Line 87"/>
            <p:cNvSpPr>
              <a:spLocks noChangeAspect="1" noChangeShapeType="1"/>
            </p:cNvSpPr>
            <p:nvPr/>
          </p:nvSpPr>
          <p:spPr bwMode="auto">
            <a:xfrm>
              <a:off x="1793" y="1371"/>
              <a:ext cx="463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6" name="Text Box 88"/>
            <p:cNvSpPr txBox="1">
              <a:spLocks noChangeAspect="1" noChangeArrowheads="1"/>
            </p:cNvSpPr>
            <p:nvPr/>
          </p:nvSpPr>
          <p:spPr bwMode="auto">
            <a:xfrm>
              <a:off x="2269" y="1248"/>
              <a:ext cx="5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GUT</a:t>
              </a:r>
            </a:p>
          </p:txBody>
        </p:sp>
      </p:grpSp>
      <p:grpSp>
        <p:nvGrpSpPr>
          <p:cNvPr id="5" name="Group 89"/>
          <p:cNvGrpSpPr>
            <a:grpSpLocks/>
          </p:cNvGrpSpPr>
          <p:nvPr/>
        </p:nvGrpSpPr>
        <p:grpSpPr bwMode="auto">
          <a:xfrm>
            <a:off x="6324600" y="1306513"/>
            <a:ext cx="3276600" cy="2911475"/>
            <a:chOff x="3693" y="823"/>
            <a:chExt cx="2113" cy="1834"/>
          </a:xfrm>
        </p:grpSpPr>
        <p:sp>
          <p:nvSpPr>
            <p:cNvPr id="20495" name="Text Box 90"/>
            <p:cNvSpPr txBox="1">
              <a:spLocks noChangeAspect="1" noChangeArrowheads="1"/>
            </p:cNvSpPr>
            <p:nvPr/>
          </p:nvSpPr>
          <p:spPr bwMode="auto">
            <a:xfrm>
              <a:off x="3773" y="2369"/>
              <a:ext cx="18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2400" b="1" i="1">
                  <a:solidFill>
                    <a:srgbClr val="FF0000"/>
                  </a:solidFill>
                  <a:cs typeface="Times New Roman" charset="0"/>
                </a:rPr>
                <a:t>Super Symmetry</a:t>
              </a:r>
            </a:p>
          </p:txBody>
        </p:sp>
        <p:sp>
          <p:nvSpPr>
            <p:cNvPr id="20496" name="Text Box 91"/>
            <p:cNvSpPr txBox="1">
              <a:spLocks noChangeAspect="1" noChangeArrowheads="1"/>
            </p:cNvSpPr>
            <p:nvPr/>
          </p:nvSpPr>
          <p:spPr bwMode="auto">
            <a:xfrm>
              <a:off x="3706" y="823"/>
              <a:ext cx="21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2400" b="1" i="1">
                  <a:solidFill>
                    <a:srgbClr val="FF0000"/>
                  </a:solidFill>
                  <a:cs typeface="Times New Roman" charset="0"/>
                </a:rPr>
                <a:t>Super String</a:t>
              </a:r>
            </a:p>
          </p:txBody>
        </p:sp>
        <p:sp>
          <p:nvSpPr>
            <p:cNvPr id="20497" name="Text Box 92"/>
            <p:cNvSpPr txBox="1">
              <a:spLocks noChangeAspect="1" noChangeArrowheads="1"/>
            </p:cNvSpPr>
            <p:nvPr/>
          </p:nvSpPr>
          <p:spPr bwMode="auto">
            <a:xfrm>
              <a:off x="3703" y="1056"/>
              <a:ext cx="186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2400" b="1" i="1">
                  <a:solidFill>
                    <a:srgbClr val="FF0000"/>
                  </a:solidFill>
                  <a:cs typeface="Times New Roman" charset="0"/>
                </a:rPr>
                <a:t>Quantum Gravity</a:t>
              </a:r>
            </a:p>
          </p:txBody>
        </p:sp>
        <p:sp>
          <p:nvSpPr>
            <p:cNvPr id="20498" name="Text Box 93"/>
            <p:cNvSpPr txBox="1">
              <a:spLocks noChangeAspect="1" noChangeArrowheads="1"/>
            </p:cNvSpPr>
            <p:nvPr/>
          </p:nvSpPr>
          <p:spPr bwMode="auto">
            <a:xfrm>
              <a:off x="3693" y="1277"/>
              <a:ext cx="186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2400" b="1" i="1">
                  <a:solidFill>
                    <a:srgbClr val="FF0000"/>
                  </a:solidFill>
                  <a:cs typeface="Times New Roman" charset="0"/>
                </a:rPr>
                <a:t>Grand Unification</a:t>
              </a:r>
            </a:p>
          </p:txBody>
        </p:sp>
      </p:grpSp>
      <p:sp>
        <p:nvSpPr>
          <p:cNvPr id="20488" name="Slide Number Placeholder 9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08F313-3F84-3C49-8DDB-C1AA2BDF9EB4}" type="slidenum">
              <a:rPr lang="en-US" sz="1500">
                <a:solidFill>
                  <a:srgbClr val="0000FF"/>
                </a:solidFill>
              </a:rPr>
              <a:pPr eaLnBrk="1" hangingPunct="1"/>
              <a:t>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489" name="Footer Placeholder 10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grpSp>
        <p:nvGrpSpPr>
          <p:cNvPr id="20490" name="Group 110"/>
          <p:cNvGrpSpPr>
            <a:grpSpLocks/>
          </p:cNvGrpSpPr>
          <p:nvPr/>
        </p:nvGrpSpPr>
        <p:grpSpPr bwMode="auto">
          <a:xfrm>
            <a:off x="4433888" y="2330450"/>
            <a:ext cx="3140075" cy="4618038"/>
            <a:chOff x="2985" y="1468"/>
            <a:chExt cx="1978" cy="2909"/>
          </a:xfrm>
        </p:grpSpPr>
        <p:sp>
          <p:nvSpPr>
            <p:cNvPr id="20492" name="Text Box 111"/>
            <p:cNvSpPr txBox="1">
              <a:spLocks noChangeAspect="1" noChangeArrowheads="1"/>
            </p:cNvSpPr>
            <p:nvPr/>
          </p:nvSpPr>
          <p:spPr bwMode="auto">
            <a:xfrm>
              <a:off x="3071" y="1468"/>
              <a:ext cx="144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2400" b="1" i="1">
                  <a:solidFill>
                    <a:srgbClr val="FF00FF"/>
                  </a:solidFill>
                  <a:cs typeface="Times New Roman" charset="0"/>
                </a:rPr>
                <a:t>Inflation</a:t>
              </a:r>
            </a:p>
          </p:txBody>
        </p:sp>
        <p:sp>
          <p:nvSpPr>
            <p:cNvPr id="20493" name="Text Box 112"/>
            <p:cNvSpPr txBox="1">
              <a:spLocks noChangeAspect="1" noChangeArrowheads="1"/>
            </p:cNvSpPr>
            <p:nvPr/>
          </p:nvSpPr>
          <p:spPr bwMode="auto">
            <a:xfrm>
              <a:off x="2985" y="2545"/>
              <a:ext cx="168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2400" b="1" i="1">
                  <a:solidFill>
                    <a:srgbClr val="FF00FF"/>
                  </a:solidFill>
                  <a:cs typeface="Times New Roman" charset="0"/>
                </a:rPr>
                <a:t>Dark Matter</a:t>
              </a:r>
            </a:p>
          </p:txBody>
        </p:sp>
        <p:sp>
          <p:nvSpPr>
            <p:cNvPr id="20494" name="Text Box 113"/>
            <p:cNvSpPr txBox="1">
              <a:spLocks noChangeAspect="1" noChangeArrowheads="1"/>
            </p:cNvSpPr>
            <p:nvPr/>
          </p:nvSpPr>
          <p:spPr bwMode="auto">
            <a:xfrm>
              <a:off x="3012" y="4089"/>
              <a:ext cx="195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2400" b="1" i="1">
                  <a:solidFill>
                    <a:srgbClr val="FF00FF"/>
                  </a:solidFill>
                  <a:cs typeface="Times New Roman" charset="0"/>
                </a:rPr>
                <a:t>Dark Energy</a:t>
              </a:r>
            </a:p>
          </p:txBody>
        </p:sp>
      </p:grpSp>
      <p:sp>
        <p:nvSpPr>
          <p:cNvPr id="20491" name="Text Box 86"/>
          <p:cNvSpPr txBox="1">
            <a:spLocks noChangeArrowheads="1"/>
          </p:cNvSpPr>
          <p:nvPr/>
        </p:nvSpPr>
        <p:spPr bwMode="auto">
          <a:xfrm>
            <a:off x="4648200" y="1066800"/>
            <a:ext cx="1636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 i="1">
                <a:solidFill>
                  <a:srgbClr val="FF00FF"/>
                </a:solidFill>
              </a:rPr>
              <a:t>Big Bang!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890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Summary of Energy Spectrum</a:t>
            </a:r>
          </a:p>
        </p:txBody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9916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600">
                <a:latin typeface="Arial Narrow" charset="0"/>
              </a:rPr>
              <a:t>Energy spectrum based on </a:t>
            </a:r>
            <a:r>
              <a:rPr lang="en-US" sz="3600">
                <a:solidFill>
                  <a:srgbClr val="CC00FF"/>
                </a:solidFill>
                <a:latin typeface="Arial Narrow" charset="0"/>
              </a:rPr>
              <a:t>SD+MC Energy</a:t>
            </a:r>
            <a:r>
              <a:rPr lang="en-US" sz="3600">
                <a:latin typeface="Arial Narrow" charset="0"/>
              </a:rPr>
              <a:t> is similar to AGASA.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200">
                <a:latin typeface="Arial Narrow" charset="0"/>
              </a:rPr>
              <a:t>a hint of Super-GZK events?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200">
                <a:latin typeface="Arial Narrow" charset="0"/>
              </a:rPr>
              <a:t>but not as many as AGASA observed.</a:t>
            </a:r>
          </a:p>
          <a:p>
            <a:pPr lvl="4" eaLnBrk="1" hangingPunct="1">
              <a:lnSpc>
                <a:spcPct val="80000"/>
              </a:lnSpc>
            </a:pPr>
            <a:endParaRPr lang="en-US" sz="2300">
              <a:latin typeface="Arial Narrow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3600">
                <a:latin typeface="Arial Narrow" charset="0"/>
              </a:rPr>
              <a:t>Energy spectrum based on </a:t>
            </a:r>
            <a:r>
              <a:rPr lang="en-US" sz="3600">
                <a:solidFill>
                  <a:srgbClr val="FF0000"/>
                </a:solidFill>
                <a:latin typeface="Arial Narrow" charset="0"/>
              </a:rPr>
              <a:t>FD Energy</a:t>
            </a:r>
            <a:r>
              <a:rPr lang="en-US" sz="3600">
                <a:latin typeface="Arial Narrow" charset="0"/>
              </a:rPr>
              <a:t> is consistent with HiRes.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200">
                <a:latin typeface="Arial Narrow" charset="0"/>
              </a:rPr>
              <a:t>fits reasonably well with the GZK cutoff.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200">
                <a:latin typeface="Arial Narrow" charset="0"/>
              </a:rPr>
              <a:t>Injection spectrum of 1/E</a:t>
            </a:r>
            <a:r>
              <a:rPr lang="en-US" sz="3200" baseline="30000">
                <a:latin typeface="Arial Narrow" charset="0"/>
              </a:rPr>
              <a:t>2.6</a:t>
            </a:r>
            <a:r>
              <a:rPr lang="en-US" sz="3200">
                <a:latin typeface="Arial Narrow" charset="0"/>
              </a:rPr>
              <a:t>.</a:t>
            </a:r>
          </a:p>
          <a:p>
            <a:pPr lvl="4" eaLnBrk="1" hangingPunct="1">
              <a:lnSpc>
                <a:spcPct val="80000"/>
              </a:lnSpc>
            </a:pPr>
            <a:endParaRPr lang="en-US" sz="2300">
              <a:latin typeface="Arial Narrow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3600">
                <a:latin typeface="Arial Narrow" charset="0"/>
              </a:rPr>
              <a:t>So far, the spectrum is consistent with GZK Cutoff.</a:t>
            </a:r>
          </a:p>
        </p:txBody>
      </p:sp>
      <p:sp>
        <p:nvSpPr>
          <p:cNvPr id="8909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E0C3560-8FB1-E747-A14A-62C71BAB3921}" type="slidenum">
              <a:rPr lang="en-US" sz="1500">
                <a:solidFill>
                  <a:srgbClr val="0000FF"/>
                </a:solidFill>
              </a:rPr>
              <a:pPr eaLnBrk="1" hangingPunct="1"/>
              <a:t>80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9094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90115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981200"/>
            <a:ext cx="7391400" cy="1752600"/>
          </a:xfrm>
          <a:solidFill>
            <a:srgbClr val="FFCCFF"/>
          </a:solidFill>
        </p:spPr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Any Signal from Big Bang?</a:t>
            </a:r>
            <a:br>
              <a:rPr lang="en-US">
                <a:latin typeface="Tahoma" charset="0"/>
              </a:rPr>
            </a:br>
            <a:r>
              <a:rPr lang="en-US">
                <a:latin typeface="Tahoma" charset="0"/>
              </a:rPr>
              <a:t>Looking for UHE Photons</a:t>
            </a:r>
          </a:p>
        </p:txBody>
      </p:sp>
      <p:sp>
        <p:nvSpPr>
          <p:cNvPr id="90116" name="Content Placeholder 2"/>
          <p:cNvSpPr>
            <a:spLocks noGrp="1"/>
          </p:cNvSpPr>
          <p:nvPr>
            <p:ph idx="1"/>
          </p:nvPr>
        </p:nvSpPr>
        <p:spPr>
          <a:xfrm>
            <a:off x="3124200" y="4743450"/>
            <a:ext cx="5454650" cy="2571750"/>
          </a:xfrm>
        </p:spPr>
        <p:txBody>
          <a:bodyPr/>
          <a:lstStyle/>
          <a:p>
            <a:r>
              <a:rPr lang="en-US">
                <a:latin typeface="Arial Narrow" charset="0"/>
              </a:rPr>
              <a:t>David Barnhill (PhD)</a:t>
            </a:r>
          </a:p>
          <a:p>
            <a:r>
              <a:rPr lang="en-US">
                <a:latin typeface="Arial Narrow" charset="0"/>
              </a:rPr>
              <a:t>Graciela Gelmini</a:t>
            </a:r>
          </a:p>
          <a:p>
            <a:endParaRPr lang="en-US">
              <a:latin typeface="Arial Narrow" charset="0"/>
            </a:endParaRPr>
          </a:p>
        </p:txBody>
      </p:sp>
      <p:sp>
        <p:nvSpPr>
          <p:cNvPr id="9011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AB407F-77E4-B74E-AC74-1C0E54601682}" type="slidenum">
              <a:rPr lang="en-US" sz="1500">
                <a:solidFill>
                  <a:srgbClr val="0000FF"/>
                </a:solidFill>
              </a:rPr>
              <a:pPr eaLnBrk="1" hangingPunct="1"/>
              <a:t>81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0118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What is Dark Matter?</a:t>
            </a:r>
          </a:p>
        </p:txBody>
      </p:sp>
      <p:pic>
        <p:nvPicPr>
          <p:cNvPr id="91140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625" y="873125"/>
            <a:ext cx="9042400" cy="5988050"/>
          </a:xfr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86000" y="1066800"/>
            <a:ext cx="3200400" cy="4648200"/>
            <a:chOff x="1440" y="672"/>
            <a:chExt cx="2016" cy="2928"/>
          </a:xfrm>
        </p:grpSpPr>
        <p:sp>
          <p:nvSpPr>
            <p:cNvPr id="91144" name="Oval 4"/>
            <p:cNvSpPr>
              <a:spLocks noChangeArrowheads="1"/>
            </p:cNvSpPr>
            <p:nvPr/>
          </p:nvSpPr>
          <p:spPr bwMode="auto">
            <a:xfrm>
              <a:off x="2784" y="672"/>
              <a:ext cx="672" cy="2928"/>
            </a:xfrm>
            <a:prstGeom prst="ellipse">
              <a:avLst/>
            </a:prstGeom>
            <a:noFill/>
            <a:ln w="508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5" name="Text Box 5"/>
            <p:cNvSpPr txBox="1">
              <a:spLocks noChangeArrowheads="1"/>
            </p:cNvSpPr>
            <p:nvPr/>
          </p:nvSpPr>
          <p:spPr bwMode="auto">
            <a:xfrm>
              <a:off x="1440" y="2640"/>
              <a:ext cx="1392" cy="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6653" tIns="48326" rIns="96653" bIns="48326">
              <a:spAutoFit/>
            </a:bodyPr>
            <a:lstStyle>
              <a:lvl1pPr defTabSz="966788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defTabSz="966788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966788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966788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966788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defTabSz="966788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defTabSz="966788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defTabSz="966788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defTabSz="966788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US" sz="2900" b="1">
                  <a:solidFill>
                    <a:srgbClr val="FF9900"/>
                  </a:solidFill>
                  <a:latin typeface="Arial Narrow" charset="0"/>
                </a:rPr>
                <a:t>Super Heavy</a:t>
              </a:r>
            </a:p>
            <a:p>
              <a:pPr eaLnBrk="1" hangingPunct="1">
                <a:lnSpc>
                  <a:spcPct val="90000"/>
                </a:lnSpc>
              </a:pPr>
              <a:r>
                <a:rPr lang="en-US" sz="2900" b="1">
                  <a:solidFill>
                    <a:srgbClr val="FF9900"/>
                  </a:solidFill>
                  <a:latin typeface="Arial Narrow" charset="0"/>
                </a:rPr>
                <a:t>Dark Matter</a:t>
              </a:r>
            </a:p>
          </p:txBody>
        </p:sp>
      </p:grpSp>
      <p:sp>
        <p:nvSpPr>
          <p:cNvPr id="91142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A587C1C-410F-DC44-9D16-5128311831F1}" type="slidenum">
              <a:rPr lang="en-US" sz="1500">
                <a:solidFill>
                  <a:srgbClr val="0000FF"/>
                </a:solidFill>
              </a:rPr>
              <a:pPr eaLnBrk="1" hangingPunct="1"/>
              <a:t>82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1143" name="Footer Placeholder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</a:rPr>
              <a:t>Possibility of photons in AGASA data</a:t>
            </a:r>
          </a:p>
        </p:txBody>
      </p:sp>
      <p:grpSp>
        <p:nvGrpSpPr>
          <p:cNvPr id="92164" name="Group 14"/>
          <p:cNvGrpSpPr>
            <a:grpSpLocks/>
          </p:cNvGrpSpPr>
          <p:nvPr/>
        </p:nvGrpSpPr>
        <p:grpSpPr bwMode="auto">
          <a:xfrm>
            <a:off x="838200" y="914400"/>
            <a:ext cx="7924800" cy="6072188"/>
            <a:chOff x="1066800" y="1676400"/>
            <a:chExt cx="7467600" cy="5310188"/>
          </a:xfrm>
        </p:grpSpPr>
        <p:pic>
          <p:nvPicPr>
            <p:cNvPr id="92169" name="Picture 2" descr="SHDM_agas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676400"/>
              <a:ext cx="7467600" cy="531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170" name="Text Box 6"/>
            <p:cNvSpPr txBox="1">
              <a:spLocks noChangeArrowheads="1"/>
            </p:cNvSpPr>
            <p:nvPr/>
          </p:nvSpPr>
          <p:spPr bwMode="auto">
            <a:xfrm>
              <a:off x="5181600" y="3048000"/>
              <a:ext cx="1600200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6644" tIns="48322" rIns="96644" bIns="4832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>
                <a:lnSpc>
                  <a:spcPct val="90000"/>
                </a:lnSpc>
              </a:pPr>
              <a:r>
                <a:rPr lang="en-US" sz="1900" b="1">
                  <a:solidFill>
                    <a:srgbClr val="FF3300"/>
                  </a:solidFill>
                  <a:latin typeface="Arial Narrow" charset="0"/>
                </a:rPr>
                <a:t>AGASA Data</a:t>
              </a:r>
            </a:p>
          </p:txBody>
        </p:sp>
        <p:sp>
          <p:nvSpPr>
            <p:cNvPr id="92171" name="Rectangle 7"/>
            <p:cNvSpPr>
              <a:spLocks noChangeArrowheads="1"/>
            </p:cNvSpPr>
            <p:nvPr/>
          </p:nvSpPr>
          <p:spPr bwMode="auto">
            <a:xfrm>
              <a:off x="2362200" y="2782888"/>
              <a:ext cx="4572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 anchor="ctr"/>
            <a:lstStyle/>
            <a:p>
              <a:endParaRPr lang="en-US"/>
            </a:p>
          </p:txBody>
        </p:sp>
        <p:sp>
          <p:nvSpPr>
            <p:cNvPr id="92172" name="Text Box 8"/>
            <p:cNvSpPr txBox="1">
              <a:spLocks noChangeArrowheads="1"/>
            </p:cNvSpPr>
            <p:nvPr/>
          </p:nvSpPr>
          <p:spPr bwMode="auto">
            <a:xfrm>
              <a:off x="4343400" y="5334000"/>
              <a:ext cx="1219200" cy="62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6644" tIns="48322" rIns="96644" bIns="4832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>
                <a:lnSpc>
                  <a:spcPct val="90000"/>
                </a:lnSpc>
              </a:pPr>
              <a:r>
                <a:rPr lang="en-US" sz="1900" b="1">
                  <a:solidFill>
                    <a:srgbClr val="FF00FF"/>
                  </a:solidFill>
                  <a:latin typeface="Arial Narrow" charset="0"/>
                </a:rPr>
                <a:t>Bottom</a:t>
              </a:r>
            </a:p>
            <a:p>
              <a:pPr algn="l" eaLnBrk="1" hangingPunct="1">
                <a:lnSpc>
                  <a:spcPct val="90000"/>
                </a:lnSpc>
              </a:pPr>
              <a:r>
                <a:rPr lang="en-US" sz="1900" b="1">
                  <a:solidFill>
                    <a:srgbClr val="FF00FF"/>
                  </a:solidFill>
                  <a:latin typeface="Arial Narrow" charset="0"/>
                </a:rPr>
                <a:t>up Proton</a:t>
              </a:r>
            </a:p>
          </p:txBody>
        </p:sp>
        <p:sp>
          <p:nvSpPr>
            <p:cNvPr id="92173" name="Text Box 9"/>
            <p:cNvSpPr txBox="1">
              <a:spLocks noChangeArrowheads="1"/>
            </p:cNvSpPr>
            <p:nvPr/>
          </p:nvSpPr>
          <p:spPr bwMode="auto">
            <a:xfrm>
              <a:off x="3149112" y="4267200"/>
              <a:ext cx="1880088" cy="315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6644" tIns="48322" rIns="96644" bIns="4832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>
                <a:lnSpc>
                  <a:spcPct val="90000"/>
                </a:lnSpc>
              </a:pPr>
              <a:r>
                <a:rPr lang="en-US" sz="1900" b="1">
                  <a:solidFill>
                    <a:srgbClr val="0000FF"/>
                  </a:solidFill>
                  <a:latin typeface="Arial Narrow" charset="0"/>
                </a:rPr>
                <a:t>proton from SHDM</a:t>
              </a:r>
            </a:p>
          </p:txBody>
        </p:sp>
        <p:sp>
          <p:nvSpPr>
            <p:cNvPr id="92174" name="Text Box 10"/>
            <p:cNvSpPr txBox="1">
              <a:spLocks noChangeArrowheads="1"/>
            </p:cNvSpPr>
            <p:nvPr/>
          </p:nvSpPr>
          <p:spPr bwMode="auto">
            <a:xfrm>
              <a:off x="2895600" y="3486150"/>
              <a:ext cx="1600200" cy="361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6644" tIns="48322" rIns="96644" bIns="4832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>
                <a:lnSpc>
                  <a:spcPct val="90000"/>
                </a:lnSpc>
              </a:pPr>
              <a:r>
                <a:rPr lang="en-US" sz="1900" b="1">
                  <a:solidFill>
                    <a:srgbClr val="FF0000"/>
                  </a:solidFill>
                  <a:latin typeface="Arial Narrow" charset="0"/>
                  <a:sym typeface="Symbol" charset="0"/>
                </a:rPr>
                <a:t></a:t>
              </a:r>
              <a:r>
                <a:rPr lang="en-US" sz="1900" b="1">
                  <a:solidFill>
                    <a:srgbClr val="FF0000"/>
                  </a:solidFill>
                  <a:latin typeface="Arial Narrow" charset="0"/>
                </a:rPr>
                <a:t> from SHDM</a:t>
              </a:r>
            </a:p>
          </p:txBody>
        </p:sp>
      </p:grp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0" y="6638925"/>
            <a:ext cx="39624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4" tIns="48322" rIns="96644" bIns="4832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US" sz="1900" b="1">
                <a:solidFill>
                  <a:srgbClr val="FF00FF"/>
                </a:solidFill>
                <a:latin typeface="Arial Narrow" charset="0"/>
              </a:rPr>
              <a:t>Gelmini, </a:t>
            </a:r>
            <a:r>
              <a:rPr lang="en-US" sz="1900" b="1" i="1">
                <a:solidFill>
                  <a:srgbClr val="FF00FF"/>
                </a:solidFill>
                <a:latin typeface="Arial Narrow" charset="0"/>
              </a:rPr>
              <a:t>et al,</a:t>
            </a:r>
            <a:r>
              <a:rPr lang="en-US" sz="1900" b="1">
                <a:solidFill>
                  <a:srgbClr val="FF00FF"/>
                </a:solidFill>
                <a:latin typeface="Arial Narrow" charset="0"/>
              </a:rPr>
              <a:t> astro-ph/0506128</a:t>
            </a:r>
          </a:p>
        </p:txBody>
      </p:sp>
      <p:sp>
        <p:nvSpPr>
          <p:cNvPr id="92166" name="Slide Number Placeholder 1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3CCE798-FBA7-DE43-A670-7470B583E0A6}" type="slidenum">
              <a:rPr lang="en-US" sz="1500">
                <a:solidFill>
                  <a:srgbClr val="0000FF"/>
                </a:solidFill>
              </a:rPr>
              <a:pPr eaLnBrk="1" hangingPunct="1"/>
              <a:t>83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2167" name="Footer Placeholder 1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92168" name="Rectangle 14"/>
          <p:cNvSpPr>
            <a:spLocks noChangeArrowheads="1"/>
          </p:cNvSpPr>
          <p:nvPr/>
        </p:nvSpPr>
        <p:spPr bwMode="auto">
          <a:xfrm>
            <a:off x="838200" y="4267200"/>
            <a:ext cx="457200" cy="914400"/>
          </a:xfrm>
          <a:prstGeom prst="rect">
            <a:avLst/>
          </a:prstGeom>
          <a:noFill/>
          <a:ln w="508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pic>
        <p:nvPicPr>
          <p:cNvPr id="93187" name="Picture 8" descr="F:\My Documents\My Pictures\Composition Pictures\CompositionTrend_RiseTim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812800"/>
            <a:ext cx="84550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Risetime vs. Log(E)</a:t>
            </a:r>
          </a:p>
        </p:txBody>
      </p:sp>
      <p:sp>
        <p:nvSpPr>
          <p:cNvPr id="93189" name="Text Box 6"/>
          <p:cNvSpPr txBox="1">
            <a:spLocks noChangeArrowheads="1"/>
          </p:cNvSpPr>
          <p:nvPr/>
        </p:nvSpPr>
        <p:spPr bwMode="auto">
          <a:xfrm>
            <a:off x="5927725" y="2276475"/>
            <a:ext cx="8001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CC00FF"/>
                </a:solidFill>
              </a:rPr>
              <a:t>Photon</a:t>
            </a:r>
            <a:endParaRPr lang="en-US" sz="1400" b="1" baseline="30000">
              <a:solidFill>
                <a:srgbClr val="CC00FF"/>
              </a:solidFill>
            </a:endParaRPr>
          </a:p>
        </p:txBody>
      </p:sp>
      <p:sp>
        <p:nvSpPr>
          <p:cNvPr id="93190" name="Text Box 7"/>
          <p:cNvSpPr txBox="1">
            <a:spLocks noChangeArrowheads="1"/>
          </p:cNvSpPr>
          <p:nvPr/>
        </p:nvSpPr>
        <p:spPr bwMode="auto">
          <a:xfrm>
            <a:off x="4800600" y="5562600"/>
            <a:ext cx="992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9900"/>
                </a:solidFill>
              </a:rPr>
              <a:t>Real Data</a:t>
            </a:r>
            <a:endParaRPr lang="en-US" sz="1400" b="1" baseline="30000">
              <a:solidFill>
                <a:srgbClr val="009900"/>
              </a:solidFill>
            </a:endParaRPr>
          </a:p>
        </p:txBody>
      </p:sp>
      <p:sp>
        <p:nvSpPr>
          <p:cNvPr id="93191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E44B30-0C09-9E48-A864-A857D3B441D0}" type="slidenum">
              <a:rPr lang="en-US" sz="1500">
                <a:solidFill>
                  <a:srgbClr val="0000FF"/>
                </a:solidFill>
              </a:rPr>
              <a:pPr eaLnBrk="1" hangingPunct="1"/>
              <a:t>84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3192" name="Footer Placeholder 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93193" name="Text Box 4"/>
          <p:cNvSpPr txBox="1">
            <a:spLocks noChangeArrowheads="1"/>
          </p:cNvSpPr>
          <p:nvPr/>
        </p:nvSpPr>
        <p:spPr bwMode="auto">
          <a:xfrm>
            <a:off x="8205788" y="4724400"/>
            <a:ext cx="1081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</a:rPr>
              <a:t>Iron (QGS)</a:t>
            </a:r>
            <a:endParaRPr lang="en-US" sz="1400" b="1" baseline="30000">
              <a:solidFill>
                <a:srgbClr val="FF0000"/>
              </a:solidFill>
            </a:endParaRPr>
          </a:p>
        </p:txBody>
      </p:sp>
      <p:sp>
        <p:nvSpPr>
          <p:cNvPr id="93194" name="Text Box 5"/>
          <p:cNvSpPr txBox="1">
            <a:spLocks noChangeArrowheads="1"/>
          </p:cNvSpPr>
          <p:nvPr/>
        </p:nvSpPr>
        <p:spPr bwMode="auto">
          <a:xfrm>
            <a:off x="8196263" y="4462463"/>
            <a:ext cx="1158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</a:rPr>
              <a:t>Iron (Sibyll)</a:t>
            </a:r>
            <a:endParaRPr lang="en-US" sz="1400" b="1" baseline="30000">
              <a:solidFill>
                <a:srgbClr val="FF0000"/>
              </a:solidFill>
            </a:endParaRPr>
          </a:p>
        </p:txBody>
      </p:sp>
      <p:sp>
        <p:nvSpPr>
          <p:cNvPr id="93195" name="Text Box 6"/>
          <p:cNvSpPr txBox="1">
            <a:spLocks noChangeArrowheads="1"/>
          </p:cNvSpPr>
          <p:nvPr/>
        </p:nvSpPr>
        <p:spPr bwMode="auto">
          <a:xfrm>
            <a:off x="8172450" y="3429000"/>
            <a:ext cx="1395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00FF"/>
                </a:solidFill>
              </a:rPr>
              <a:t>Proton (Sibyll)</a:t>
            </a:r>
            <a:endParaRPr lang="en-US" sz="1400" b="1" baseline="30000">
              <a:solidFill>
                <a:srgbClr val="0000FF"/>
              </a:solidFill>
            </a:endParaRPr>
          </a:p>
        </p:txBody>
      </p:sp>
      <p:sp>
        <p:nvSpPr>
          <p:cNvPr id="93196" name="Text Box 7"/>
          <p:cNvSpPr txBox="1">
            <a:spLocks noChangeArrowheads="1"/>
          </p:cNvSpPr>
          <p:nvPr/>
        </p:nvSpPr>
        <p:spPr bwMode="auto">
          <a:xfrm>
            <a:off x="8153400" y="4038600"/>
            <a:ext cx="1317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00FF"/>
                </a:solidFill>
              </a:rPr>
              <a:t>Proton (QGS)</a:t>
            </a:r>
            <a:endParaRPr lang="en-US" sz="1400" b="1" baseline="300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</a:rPr>
              <a:t>Photon Limit Results</a:t>
            </a:r>
          </a:p>
        </p:txBody>
      </p:sp>
      <p:pic>
        <p:nvPicPr>
          <p:cNvPr id="94212" name="Picture 5" descr="F:\My Documents\My Pictures\Fraction2_Limits_AGASA_9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668463"/>
            <a:ext cx="4837113" cy="473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6" descr="F:\My Documents\My Pictures\Flux2_Limits_AGASA_9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1676400"/>
            <a:ext cx="48275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8" name="Text Box 7"/>
          <p:cNvSpPr txBox="1">
            <a:spLocks noChangeArrowheads="1"/>
          </p:cNvSpPr>
          <p:nvPr/>
        </p:nvSpPr>
        <p:spPr bwMode="auto">
          <a:xfrm>
            <a:off x="639763" y="1482725"/>
            <a:ext cx="3840162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+mn-ea"/>
              </a:rPr>
              <a:t>Fraction Limit</a:t>
            </a:r>
          </a:p>
        </p:txBody>
      </p:sp>
      <p:sp>
        <p:nvSpPr>
          <p:cNvPr id="87049" name="Text Box 8"/>
          <p:cNvSpPr txBox="1">
            <a:spLocks noChangeArrowheads="1"/>
          </p:cNvSpPr>
          <p:nvPr/>
        </p:nvSpPr>
        <p:spPr bwMode="auto">
          <a:xfrm>
            <a:off x="5280025" y="1482725"/>
            <a:ext cx="384175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0000FF"/>
                </a:solidFill>
                <a:latin typeface="+mn-lt"/>
                <a:ea typeface="+mn-ea"/>
              </a:rPr>
              <a:t>Flux Limit</a:t>
            </a:r>
          </a:p>
        </p:txBody>
      </p:sp>
      <p:sp>
        <p:nvSpPr>
          <p:cNvPr id="94216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C7827F3-DDE2-FA4F-8E97-A4B4434FE72D}" type="slidenum">
              <a:rPr lang="en-US" sz="1500">
                <a:solidFill>
                  <a:srgbClr val="0000FF"/>
                </a:solidFill>
              </a:rPr>
              <a:pPr eaLnBrk="1" hangingPunct="1"/>
              <a:t>85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4217" name="Footer Placeholder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952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952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5D2B86-23AA-314F-8D8F-6A76DC6C0A84}" type="slidenum">
              <a:rPr lang="en-US" sz="1500">
                <a:solidFill>
                  <a:srgbClr val="0000FF"/>
                </a:solidFill>
              </a:rPr>
              <a:pPr eaLnBrk="1" hangingPunct="1"/>
              <a:t>86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52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</a:rPr>
              <a:t>Summary of Photon Flux Limit</a:t>
            </a:r>
          </a:p>
        </p:txBody>
      </p:sp>
      <p:sp>
        <p:nvSpPr>
          <p:cNvPr id="952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9067800" cy="5538788"/>
          </a:xfrm>
        </p:spPr>
        <p:txBody>
          <a:bodyPr/>
          <a:lstStyle/>
          <a:p>
            <a:r>
              <a:rPr lang="en-US" sz="3600">
                <a:latin typeface="Arial Narrow" charset="0"/>
              </a:rPr>
              <a:t>The combination of the following assumptions is disfavored.</a:t>
            </a:r>
          </a:p>
          <a:p>
            <a:pPr lvl="1"/>
            <a:r>
              <a:rPr lang="en-US" sz="3200">
                <a:latin typeface="Arial Narrow" charset="0"/>
              </a:rPr>
              <a:t>AGASA-like energy spectrum is correct.</a:t>
            </a:r>
          </a:p>
          <a:p>
            <a:pPr lvl="1"/>
            <a:r>
              <a:rPr lang="en-US" sz="3200">
                <a:latin typeface="Arial Narrow" charset="0"/>
              </a:rPr>
              <a:t>There are extra Super-GZK events (&gt; 10</a:t>
            </a:r>
            <a:r>
              <a:rPr lang="en-US" sz="3200" baseline="30000">
                <a:latin typeface="Arial Narrow" charset="0"/>
              </a:rPr>
              <a:t>20</a:t>
            </a:r>
            <a:r>
              <a:rPr lang="en-US" sz="3200">
                <a:latin typeface="Arial Narrow" charset="0"/>
              </a:rPr>
              <a:t> eV).</a:t>
            </a:r>
          </a:p>
          <a:p>
            <a:pPr lvl="1"/>
            <a:r>
              <a:rPr lang="en-US" sz="3200">
                <a:latin typeface="Arial Narrow" charset="0"/>
              </a:rPr>
              <a:t>These Super-GZK events are from the decay of Super Heavy Dark Matters.</a:t>
            </a:r>
          </a:p>
          <a:p>
            <a:r>
              <a:rPr lang="en-US" sz="3600">
                <a:latin typeface="Arial Narrow" charset="0"/>
              </a:rPr>
              <a:t>Most likely</a:t>
            </a:r>
          </a:p>
          <a:p>
            <a:pPr lvl="1"/>
            <a:r>
              <a:rPr lang="en-US" sz="3200">
                <a:latin typeface="Arial Narrow" charset="0"/>
              </a:rPr>
              <a:t>No Top-down component, at least, majority of UHE cosmic rays are the Bottom-ups.</a:t>
            </a:r>
          </a:p>
          <a:p>
            <a:pPr lvl="1"/>
            <a:endParaRPr lang="en-US" sz="3200">
              <a:latin typeface="Arial Narrow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96259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828800"/>
            <a:ext cx="6858000" cy="1371600"/>
          </a:xfrm>
          <a:solidFill>
            <a:srgbClr val="FFCCFF"/>
          </a:solidFill>
        </p:spPr>
        <p:txBody>
          <a:bodyPr/>
          <a:lstStyle/>
          <a:p>
            <a:pPr eaLnBrk="1" hangingPunct="1"/>
            <a:r>
              <a:rPr lang="en-US" sz="4400">
                <a:latin typeface="Tahoma" charset="0"/>
              </a:rPr>
              <a:t>Angular Distributions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200400" y="3581400"/>
            <a:ext cx="5638800" cy="30480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n-US" dirty="0" err="1" smtClean="0">
                <a:ea typeface="+mn-ea"/>
              </a:rPr>
              <a:t>Tohru</a:t>
            </a:r>
            <a:r>
              <a:rPr lang="en-US" dirty="0" smtClean="0">
                <a:ea typeface="+mn-ea"/>
              </a:rPr>
              <a:t> </a:t>
            </a:r>
            <a:r>
              <a:rPr lang="en-US" dirty="0" err="1" smtClean="0">
                <a:ea typeface="+mn-ea"/>
              </a:rPr>
              <a:t>Ohnuki</a:t>
            </a:r>
            <a:r>
              <a:rPr lang="en-US" dirty="0" smtClean="0">
                <a:ea typeface="+mn-ea"/>
              </a:rPr>
              <a:t> (PhD)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 err="1" smtClean="0">
                <a:ea typeface="+mn-ea"/>
              </a:rPr>
              <a:t>Pedram</a:t>
            </a:r>
            <a:r>
              <a:rPr lang="en-US" dirty="0" smtClean="0">
                <a:ea typeface="+mn-ea"/>
              </a:rPr>
              <a:t> </a:t>
            </a:r>
            <a:r>
              <a:rPr lang="en-US" dirty="0" err="1" smtClean="0">
                <a:ea typeface="+mn-ea"/>
              </a:rPr>
              <a:t>Boghrat</a:t>
            </a:r>
            <a:endParaRPr lang="en-US" dirty="0" smtClean="0">
              <a:ea typeface="+mn-ea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dirty="0" smtClean="0">
                <a:ea typeface="+mn-ea"/>
              </a:rPr>
              <a:t>Antoine </a:t>
            </a:r>
            <a:r>
              <a:rPr lang="en-US" dirty="0" err="1" smtClean="0">
                <a:ea typeface="+mn-ea"/>
              </a:rPr>
              <a:t>Calvez</a:t>
            </a:r>
            <a:endParaRPr lang="en-US" dirty="0" smtClean="0">
              <a:ea typeface="+mn-ea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dirty="0" smtClean="0">
                <a:ea typeface="+mn-ea"/>
              </a:rPr>
              <a:t>Artin Teymourian</a:t>
            </a:r>
          </a:p>
        </p:txBody>
      </p:sp>
      <p:sp>
        <p:nvSpPr>
          <p:cNvPr id="9626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70CC09F-E7C4-FA41-876C-722D2F33F592}" type="slidenum">
              <a:rPr lang="en-US" sz="1500">
                <a:solidFill>
                  <a:srgbClr val="0000FF"/>
                </a:solidFill>
              </a:rPr>
              <a:pPr eaLnBrk="1" hangingPunct="1"/>
              <a:t>87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6262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972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</a:rPr>
              <a:t>Clustering of UHECR (&gt;40 EeV) by AGASA</a:t>
            </a:r>
          </a:p>
        </p:txBody>
      </p:sp>
      <p:pic>
        <p:nvPicPr>
          <p:cNvPr id="97284" name="Picture 3" descr="EQU_1960_A20-000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7"/>
          <a:stretch>
            <a:fillRect/>
          </a:stretch>
        </p:blipFill>
        <p:spPr bwMode="auto">
          <a:xfrm>
            <a:off x="0" y="1271588"/>
            <a:ext cx="9601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Rectangle 4"/>
          <p:cNvSpPr>
            <a:spLocks noChangeArrowheads="1"/>
          </p:cNvSpPr>
          <p:nvPr/>
        </p:nvSpPr>
        <p:spPr bwMode="auto">
          <a:xfrm>
            <a:off x="609600" y="838200"/>
            <a:ext cx="86106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66" tIns="46944" rIns="95566" bIns="46944"/>
          <a:lstStyle/>
          <a:p>
            <a:pPr marL="300038" indent="-300038" algn="l" defTabSz="966788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b="1">
                <a:solidFill>
                  <a:srgbClr val="FF00FF"/>
                </a:solidFill>
                <a:latin typeface="Arial Narrow" charset="0"/>
              </a:rPr>
              <a:t>6 doublets and 1 triplet within 2.5</a:t>
            </a:r>
            <a:r>
              <a:rPr lang="en-US" b="1" baseline="30000">
                <a:solidFill>
                  <a:srgbClr val="FF00FF"/>
                </a:solidFill>
                <a:latin typeface="Arial Narrow" charset="0"/>
              </a:rPr>
              <a:t>o</a:t>
            </a:r>
            <a:r>
              <a:rPr lang="en-US" b="1">
                <a:solidFill>
                  <a:srgbClr val="FF00FF"/>
                </a:solidFill>
                <a:latin typeface="Arial Narrow" charset="0"/>
              </a:rPr>
              <a:t> cone (out of 56 events)</a:t>
            </a:r>
          </a:p>
        </p:txBody>
      </p:sp>
      <p:sp>
        <p:nvSpPr>
          <p:cNvPr id="97286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F0665F-D7D7-9B42-8B9D-6BEB6C7E4E0B}" type="slidenum">
              <a:rPr lang="en-US" sz="1500">
                <a:solidFill>
                  <a:srgbClr val="0000FF"/>
                </a:solidFill>
              </a:rPr>
              <a:pPr eaLnBrk="1" hangingPunct="1"/>
              <a:t>88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7287" name="Footer Placeholder 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28588"/>
            <a:ext cx="9297988" cy="428625"/>
          </a:xfrm>
        </p:spPr>
        <p:txBody>
          <a:bodyPr lIns="96462" tIns="48230" rIns="96462" bIns="48230"/>
          <a:lstStyle/>
          <a:p>
            <a:pPr defTabSz="45720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29175" algn="l"/>
                <a:tab pos="5795963" algn="l"/>
                <a:tab pos="6762750" algn="l"/>
                <a:tab pos="7731125" algn="l"/>
                <a:tab pos="8699500" algn="l"/>
                <a:tab pos="9666288" algn="l"/>
                <a:tab pos="10633075" algn="l"/>
              </a:tabLst>
            </a:pPr>
            <a:r>
              <a:rPr lang="en-GB" sz="3200">
                <a:latin typeface="Tahoma" charset="0"/>
              </a:rPr>
              <a:t>AGASA Auto-Correlation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838200" y="739775"/>
          <a:ext cx="7915275" cy="322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r:id="rId4" imgW="7591320" imgH="3600360" progId="">
                  <p:embed/>
                </p:oleObj>
              </mc:Choice>
              <mc:Fallback>
                <p:oleObj r:id="rId4" imgW="7591320" imgH="360036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739775"/>
                        <a:ext cx="7915275" cy="3222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9" name="Picture 4" descr="AGASAAUTO_SIG_XYPROJ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94138"/>
            <a:ext cx="809625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6019800" y="6248400"/>
            <a:ext cx="12954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4" tIns="48322" rIns="96644" bIns="48322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charset="0"/>
              <a:buNone/>
            </a:pPr>
            <a:r>
              <a:rPr lang="en-US" sz="1900" b="1">
                <a:solidFill>
                  <a:srgbClr val="FF00FF"/>
                </a:solidFill>
                <a:latin typeface="Arial Narrow" charset="0"/>
              </a:rPr>
              <a:t>40 EeV 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1600200" y="6248400"/>
            <a:ext cx="12954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4" tIns="48322" rIns="96644" bIns="48322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charset="0"/>
              <a:buNone/>
            </a:pPr>
            <a:r>
              <a:rPr lang="en-US" sz="1900" b="1">
                <a:solidFill>
                  <a:srgbClr val="FF00FF"/>
                </a:solidFill>
                <a:latin typeface="Arial Narrow" charset="0"/>
              </a:rPr>
              <a:t>2.5</a:t>
            </a:r>
            <a:r>
              <a:rPr lang="en-US" sz="1900" b="1" baseline="30000">
                <a:solidFill>
                  <a:srgbClr val="FF00FF"/>
                </a:solidFill>
                <a:latin typeface="Arial Narrow" charset="0"/>
              </a:rPr>
              <a:t>o</a:t>
            </a:r>
            <a:r>
              <a:rPr lang="en-US" sz="1900" b="1">
                <a:solidFill>
                  <a:srgbClr val="FF00FF"/>
                </a:solidFill>
                <a:latin typeface="Arial Narrow" charset="0"/>
              </a:rPr>
              <a:t> </a:t>
            </a:r>
          </a:p>
        </p:txBody>
      </p:sp>
      <p:sp>
        <p:nvSpPr>
          <p:cNvPr id="6152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CB5E153-DC78-C040-A40C-AF99972CDFC4}" type="slidenum">
              <a:rPr lang="en-US" sz="1500">
                <a:solidFill>
                  <a:srgbClr val="0000FF"/>
                </a:solidFill>
              </a:rPr>
              <a:pPr eaLnBrk="1" hangingPunct="1"/>
              <a:t>89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153" name="Footer Placeholder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</a:rPr>
              <a:t>Particle Physics in Early Universe</a:t>
            </a:r>
          </a:p>
        </p:txBody>
      </p:sp>
      <p:grpSp>
        <p:nvGrpSpPr>
          <p:cNvPr id="21508" name="Group 3"/>
          <p:cNvGrpSpPr>
            <a:grpSpLocks/>
          </p:cNvGrpSpPr>
          <p:nvPr/>
        </p:nvGrpSpPr>
        <p:grpSpPr bwMode="auto">
          <a:xfrm>
            <a:off x="0" y="914400"/>
            <a:ext cx="2362200" cy="6064250"/>
            <a:chOff x="0" y="576"/>
            <a:chExt cx="1488" cy="3820"/>
          </a:xfrm>
        </p:grpSpPr>
        <p:sp>
          <p:nvSpPr>
            <p:cNvPr id="21573" name="Line 4"/>
            <p:cNvSpPr>
              <a:spLocks noChangeAspect="1" noChangeShapeType="1"/>
            </p:cNvSpPr>
            <p:nvPr/>
          </p:nvSpPr>
          <p:spPr bwMode="auto">
            <a:xfrm flipH="1">
              <a:off x="474" y="845"/>
              <a:ext cx="2" cy="3498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4" name="Line 5"/>
            <p:cNvSpPr>
              <a:spLocks noChangeAspect="1" noChangeShapeType="1"/>
            </p:cNvSpPr>
            <p:nvPr/>
          </p:nvSpPr>
          <p:spPr bwMode="auto">
            <a:xfrm>
              <a:off x="472" y="93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5" name="Line 6"/>
            <p:cNvSpPr>
              <a:spLocks noChangeAspect="1" noChangeShapeType="1"/>
            </p:cNvSpPr>
            <p:nvPr/>
          </p:nvSpPr>
          <p:spPr bwMode="auto">
            <a:xfrm>
              <a:off x="474" y="119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6" name="Line 7"/>
            <p:cNvSpPr>
              <a:spLocks noChangeAspect="1" noChangeShapeType="1"/>
            </p:cNvSpPr>
            <p:nvPr/>
          </p:nvSpPr>
          <p:spPr bwMode="auto">
            <a:xfrm>
              <a:off x="474" y="1466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7" name="Line 8"/>
            <p:cNvSpPr>
              <a:spLocks noChangeAspect="1" noChangeShapeType="1"/>
            </p:cNvSpPr>
            <p:nvPr/>
          </p:nvSpPr>
          <p:spPr bwMode="auto">
            <a:xfrm>
              <a:off x="478" y="1727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8" name="Line 9"/>
            <p:cNvSpPr>
              <a:spLocks noChangeAspect="1" noChangeShapeType="1"/>
            </p:cNvSpPr>
            <p:nvPr/>
          </p:nvSpPr>
          <p:spPr bwMode="auto">
            <a:xfrm>
              <a:off x="481" y="2000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9" name="Line 10"/>
            <p:cNvSpPr>
              <a:spLocks noChangeAspect="1" noChangeShapeType="1"/>
            </p:cNvSpPr>
            <p:nvPr/>
          </p:nvSpPr>
          <p:spPr bwMode="auto">
            <a:xfrm>
              <a:off x="476" y="2263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0" name="Line 11"/>
            <p:cNvSpPr>
              <a:spLocks noChangeAspect="1" noChangeShapeType="1"/>
            </p:cNvSpPr>
            <p:nvPr/>
          </p:nvSpPr>
          <p:spPr bwMode="auto">
            <a:xfrm>
              <a:off x="481" y="2532"/>
              <a:ext cx="8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1" name="Line 12"/>
            <p:cNvSpPr>
              <a:spLocks noChangeAspect="1" noChangeShapeType="1"/>
            </p:cNvSpPr>
            <p:nvPr/>
          </p:nvSpPr>
          <p:spPr bwMode="auto">
            <a:xfrm>
              <a:off x="481" y="2802"/>
              <a:ext cx="81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2" name="Line 13"/>
            <p:cNvSpPr>
              <a:spLocks noChangeAspect="1" noChangeShapeType="1"/>
            </p:cNvSpPr>
            <p:nvPr/>
          </p:nvSpPr>
          <p:spPr bwMode="auto">
            <a:xfrm>
              <a:off x="476" y="3064"/>
              <a:ext cx="8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3" name="Line 14"/>
            <p:cNvSpPr>
              <a:spLocks noChangeAspect="1" noChangeShapeType="1"/>
            </p:cNvSpPr>
            <p:nvPr/>
          </p:nvSpPr>
          <p:spPr bwMode="auto">
            <a:xfrm>
              <a:off x="483" y="3320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4" name="Line 15"/>
            <p:cNvSpPr>
              <a:spLocks noChangeAspect="1" noChangeShapeType="1"/>
            </p:cNvSpPr>
            <p:nvPr/>
          </p:nvSpPr>
          <p:spPr bwMode="auto">
            <a:xfrm>
              <a:off x="479" y="3594"/>
              <a:ext cx="80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5" name="Line 16"/>
            <p:cNvSpPr>
              <a:spLocks noChangeAspect="1" noChangeShapeType="1"/>
            </p:cNvSpPr>
            <p:nvPr/>
          </p:nvSpPr>
          <p:spPr bwMode="auto">
            <a:xfrm>
              <a:off x="476" y="3710"/>
              <a:ext cx="82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6" name="Line 17"/>
            <p:cNvSpPr>
              <a:spLocks noChangeAspect="1" noChangeShapeType="1"/>
            </p:cNvSpPr>
            <p:nvPr/>
          </p:nvSpPr>
          <p:spPr bwMode="auto">
            <a:xfrm>
              <a:off x="490" y="3884"/>
              <a:ext cx="83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7" name="Line 18"/>
            <p:cNvSpPr>
              <a:spLocks noChangeAspect="1" noChangeShapeType="1"/>
            </p:cNvSpPr>
            <p:nvPr/>
          </p:nvSpPr>
          <p:spPr bwMode="auto">
            <a:xfrm>
              <a:off x="479" y="4064"/>
              <a:ext cx="8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8" name="Line 19"/>
            <p:cNvSpPr>
              <a:spLocks noChangeAspect="1" noChangeShapeType="1"/>
            </p:cNvSpPr>
            <p:nvPr/>
          </p:nvSpPr>
          <p:spPr bwMode="auto">
            <a:xfrm>
              <a:off x="483" y="4235"/>
              <a:ext cx="82" cy="2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9" name="Text Box 20"/>
            <p:cNvSpPr txBox="1">
              <a:spLocks noChangeAspect="1" noChangeArrowheads="1"/>
            </p:cNvSpPr>
            <p:nvPr/>
          </p:nvSpPr>
          <p:spPr bwMode="auto">
            <a:xfrm>
              <a:off x="554" y="853"/>
              <a:ext cx="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-45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</a:p>
          </p:txBody>
        </p:sp>
        <p:sp>
          <p:nvSpPr>
            <p:cNvPr id="21590" name="Text Box 21"/>
            <p:cNvSpPr txBox="1">
              <a:spLocks noChangeAspect="1" noChangeArrowheads="1"/>
            </p:cNvSpPr>
            <p:nvPr/>
          </p:nvSpPr>
          <p:spPr bwMode="auto">
            <a:xfrm>
              <a:off x="577" y="1114"/>
              <a:ext cx="4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-40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1591" name="Text Box 22"/>
            <p:cNvSpPr txBox="1">
              <a:spLocks noChangeAspect="1" noChangeArrowheads="1"/>
            </p:cNvSpPr>
            <p:nvPr/>
          </p:nvSpPr>
          <p:spPr bwMode="auto">
            <a:xfrm>
              <a:off x="562" y="1385"/>
              <a:ext cx="54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-35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1592" name="Text Box 23"/>
            <p:cNvSpPr txBox="1">
              <a:spLocks noChangeAspect="1" noChangeArrowheads="1"/>
            </p:cNvSpPr>
            <p:nvPr/>
          </p:nvSpPr>
          <p:spPr bwMode="auto">
            <a:xfrm>
              <a:off x="554" y="1648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-30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1593" name="Text Box 24"/>
            <p:cNvSpPr txBox="1">
              <a:spLocks noChangeAspect="1" noChangeArrowheads="1"/>
            </p:cNvSpPr>
            <p:nvPr/>
          </p:nvSpPr>
          <p:spPr bwMode="auto">
            <a:xfrm>
              <a:off x="554" y="1913"/>
              <a:ext cx="5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-25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1594" name="Text Box 25"/>
            <p:cNvSpPr txBox="1">
              <a:spLocks noChangeAspect="1" noChangeArrowheads="1"/>
            </p:cNvSpPr>
            <p:nvPr/>
          </p:nvSpPr>
          <p:spPr bwMode="auto">
            <a:xfrm>
              <a:off x="581" y="2187"/>
              <a:ext cx="52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-20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1595" name="Text Box 26"/>
            <p:cNvSpPr txBox="1">
              <a:spLocks noChangeAspect="1" noChangeArrowheads="1"/>
            </p:cNvSpPr>
            <p:nvPr/>
          </p:nvSpPr>
          <p:spPr bwMode="auto">
            <a:xfrm>
              <a:off x="575" y="2456"/>
              <a:ext cx="4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-15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1596" name="Text Box 27"/>
            <p:cNvSpPr txBox="1">
              <a:spLocks noChangeAspect="1" noChangeArrowheads="1"/>
            </p:cNvSpPr>
            <p:nvPr/>
          </p:nvSpPr>
          <p:spPr bwMode="auto">
            <a:xfrm>
              <a:off x="570" y="2725"/>
              <a:ext cx="53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-10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1597" name="Text Box 28"/>
            <p:cNvSpPr txBox="1">
              <a:spLocks noChangeAspect="1" noChangeArrowheads="1"/>
            </p:cNvSpPr>
            <p:nvPr/>
          </p:nvSpPr>
          <p:spPr bwMode="auto">
            <a:xfrm>
              <a:off x="569" y="2992"/>
              <a:ext cx="5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-5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1598" name="Text Box 29"/>
            <p:cNvSpPr txBox="1">
              <a:spLocks noChangeAspect="1" noChangeArrowheads="1"/>
            </p:cNvSpPr>
            <p:nvPr/>
          </p:nvSpPr>
          <p:spPr bwMode="auto">
            <a:xfrm>
              <a:off x="546" y="3516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5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  <a:endParaRPr lang="en-US" altLang="ja-JP" sz="1800" b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1599" name="Text Box 30"/>
            <p:cNvSpPr txBox="1">
              <a:spLocks noChangeAspect="1" noChangeArrowheads="1"/>
            </p:cNvSpPr>
            <p:nvPr/>
          </p:nvSpPr>
          <p:spPr bwMode="auto">
            <a:xfrm>
              <a:off x="586" y="323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1600" name="Text Box 31"/>
            <p:cNvSpPr txBox="1">
              <a:spLocks noChangeAspect="1" noChangeArrowheads="1"/>
            </p:cNvSpPr>
            <p:nvPr/>
          </p:nvSpPr>
          <p:spPr bwMode="auto">
            <a:xfrm>
              <a:off x="558" y="3647"/>
              <a:ext cx="6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year</a:t>
              </a:r>
              <a:endParaRPr lang="en-US" altLang="ja-JP" sz="1800" b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1601" name="Text Box 32"/>
            <p:cNvSpPr txBox="1">
              <a:spLocks noChangeAspect="1" noChangeArrowheads="1"/>
            </p:cNvSpPr>
            <p:nvPr/>
          </p:nvSpPr>
          <p:spPr bwMode="auto">
            <a:xfrm>
              <a:off x="571" y="3807"/>
              <a:ext cx="4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3</a:t>
              </a:r>
            </a:p>
          </p:txBody>
        </p:sp>
        <p:sp>
          <p:nvSpPr>
            <p:cNvPr id="21602" name="Text Box 33"/>
            <p:cNvSpPr txBox="1">
              <a:spLocks noChangeAspect="1" noChangeArrowheads="1"/>
            </p:cNvSpPr>
            <p:nvPr/>
          </p:nvSpPr>
          <p:spPr bwMode="auto">
            <a:xfrm>
              <a:off x="553" y="3989"/>
              <a:ext cx="4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6</a:t>
              </a:r>
            </a:p>
          </p:txBody>
        </p:sp>
        <p:sp>
          <p:nvSpPr>
            <p:cNvPr id="21603" name="Text Box 34"/>
            <p:cNvSpPr txBox="1">
              <a:spLocks noChangeAspect="1" noChangeArrowheads="1"/>
            </p:cNvSpPr>
            <p:nvPr/>
          </p:nvSpPr>
          <p:spPr bwMode="auto">
            <a:xfrm>
              <a:off x="577" y="4165"/>
              <a:ext cx="91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FF0000"/>
                  </a:solidFill>
                  <a:cs typeface="Times New Roman" charset="0"/>
                </a:rPr>
                <a:t>9 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y</a:t>
              </a:r>
              <a:r>
                <a:rPr lang="en-US" sz="1800" b="1" i="1">
                  <a:solidFill>
                    <a:srgbClr val="FF0000"/>
                  </a:solidFill>
                  <a:cs typeface="Times New Roman" charset="0"/>
                </a:rPr>
                <a:t>ear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21604" name="Text Box 35"/>
            <p:cNvSpPr txBox="1">
              <a:spLocks noChangeAspect="1" noChangeArrowheads="1"/>
            </p:cNvSpPr>
            <p:nvPr/>
          </p:nvSpPr>
          <p:spPr bwMode="auto">
            <a:xfrm>
              <a:off x="0" y="576"/>
              <a:ext cx="5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Time </a:t>
              </a:r>
            </a:p>
            <a:p>
              <a:pPr algn="l"/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(</a:t>
              </a:r>
              <a:r>
                <a:rPr lang="en-US" altLang="ja-JP" sz="1800" b="1" i="1">
                  <a:solidFill>
                    <a:srgbClr val="FF0000"/>
                  </a:solidFill>
                  <a:cs typeface="Times New Roman" charset="0"/>
                </a:rPr>
                <a:t>sec</a:t>
              </a:r>
              <a:r>
                <a:rPr lang="en-US" altLang="ja-JP" sz="1800" b="1">
                  <a:solidFill>
                    <a:srgbClr val="FF0000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FF0000"/>
                </a:solidFill>
                <a:cs typeface="Times New Roman" charset="0"/>
              </a:endParaRPr>
            </a:p>
          </p:txBody>
        </p:sp>
      </p:grpSp>
      <p:grpSp>
        <p:nvGrpSpPr>
          <p:cNvPr id="21509" name="Group 36"/>
          <p:cNvGrpSpPr>
            <a:grpSpLocks/>
          </p:cNvGrpSpPr>
          <p:nvPr/>
        </p:nvGrpSpPr>
        <p:grpSpPr bwMode="auto">
          <a:xfrm>
            <a:off x="1581150" y="914400"/>
            <a:ext cx="2076450" cy="6169025"/>
            <a:chOff x="838" y="576"/>
            <a:chExt cx="1308" cy="3886"/>
          </a:xfrm>
        </p:grpSpPr>
        <p:sp>
          <p:nvSpPr>
            <p:cNvPr id="21533" name="Text Box 37"/>
            <p:cNvSpPr txBox="1">
              <a:spLocks noChangeAspect="1" noChangeArrowheads="1"/>
            </p:cNvSpPr>
            <p:nvPr/>
          </p:nvSpPr>
          <p:spPr bwMode="auto">
            <a:xfrm>
              <a:off x="838" y="576"/>
              <a:ext cx="67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Temp.</a:t>
              </a:r>
            </a:p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    (</a:t>
              </a:r>
              <a:r>
                <a:rPr lang="en-US" altLang="ja-JP" sz="1800" b="1" i="1" baseline="30000">
                  <a:solidFill>
                    <a:srgbClr val="00FFFF"/>
                  </a:solidFill>
                  <a:cs typeface="Times New Roman" charset="0"/>
                </a:rPr>
                <a:t>o</a:t>
              </a:r>
              <a:r>
                <a:rPr lang="en-US" altLang="ja-JP" sz="1800" b="1" i="1">
                  <a:solidFill>
                    <a:srgbClr val="00FFFF"/>
                  </a:solidFill>
                  <a:cs typeface="Times New Roman" charset="0"/>
                </a:rPr>
                <a:t>K</a:t>
              </a:r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1534" name="Line 38"/>
            <p:cNvSpPr>
              <a:spLocks noChangeAspect="1" noChangeShapeType="1"/>
            </p:cNvSpPr>
            <p:nvPr/>
          </p:nvSpPr>
          <p:spPr bwMode="auto">
            <a:xfrm flipH="1">
              <a:off x="1219" y="832"/>
              <a:ext cx="1" cy="1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5" name="Line 39"/>
            <p:cNvSpPr>
              <a:spLocks noChangeAspect="1" noChangeShapeType="1"/>
            </p:cNvSpPr>
            <p:nvPr/>
          </p:nvSpPr>
          <p:spPr bwMode="auto">
            <a:xfrm>
              <a:off x="1344" y="11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6" name="Line 40"/>
            <p:cNvSpPr>
              <a:spLocks noChangeAspect="1" noChangeShapeType="1"/>
            </p:cNvSpPr>
            <p:nvPr/>
          </p:nvSpPr>
          <p:spPr bwMode="auto">
            <a:xfrm>
              <a:off x="1341" y="838"/>
              <a:ext cx="4" cy="3518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7" name="Line 41"/>
            <p:cNvSpPr>
              <a:spLocks noChangeAspect="1" noChangeShapeType="1"/>
            </p:cNvSpPr>
            <p:nvPr/>
          </p:nvSpPr>
          <p:spPr bwMode="auto">
            <a:xfrm>
              <a:off x="1355" y="1437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8" name="Line 42"/>
            <p:cNvSpPr>
              <a:spLocks noChangeAspect="1" noChangeShapeType="1"/>
            </p:cNvSpPr>
            <p:nvPr/>
          </p:nvSpPr>
          <p:spPr bwMode="auto">
            <a:xfrm>
              <a:off x="1356" y="1748"/>
              <a:ext cx="82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9" name="Line 43"/>
            <p:cNvSpPr>
              <a:spLocks noChangeAspect="1" noChangeShapeType="1"/>
            </p:cNvSpPr>
            <p:nvPr/>
          </p:nvSpPr>
          <p:spPr bwMode="auto">
            <a:xfrm>
              <a:off x="1349" y="2062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0" name="Line 44"/>
            <p:cNvSpPr>
              <a:spLocks noChangeAspect="1" noChangeShapeType="1"/>
            </p:cNvSpPr>
            <p:nvPr/>
          </p:nvSpPr>
          <p:spPr bwMode="auto">
            <a:xfrm>
              <a:off x="1354" y="2379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1" name="Line 45"/>
            <p:cNvSpPr>
              <a:spLocks noChangeAspect="1" noChangeShapeType="1"/>
            </p:cNvSpPr>
            <p:nvPr/>
          </p:nvSpPr>
          <p:spPr bwMode="auto">
            <a:xfrm>
              <a:off x="1349" y="2700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2" name="Line 46"/>
            <p:cNvSpPr>
              <a:spLocks noChangeAspect="1" noChangeShapeType="1"/>
            </p:cNvSpPr>
            <p:nvPr/>
          </p:nvSpPr>
          <p:spPr bwMode="auto">
            <a:xfrm>
              <a:off x="1355" y="3005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3" name="Line 47"/>
            <p:cNvSpPr>
              <a:spLocks noChangeAspect="1" noChangeShapeType="1"/>
            </p:cNvSpPr>
            <p:nvPr/>
          </p:nvSpPr>
          <p:spPr bwMode="auto">
            <a:xfrm>
              <a:off x="1355" y="3314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4" name="Line 48"/>
            <p:cNvSpPr>
              <a:spLocks noChangeAspect="1" noChangeShapeType="1"/>
            </p:cNvSpPr>
            <p:nvPr/>
          </p:nvSpPr>
          <p:spPr bwMode="auto">
            <a:xfrm>
              <a:off x="1349" y="362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5" name="Line 49"/>
            <p:cNvSpPr>
              <a:spLocks noChangeAspect="1" noChangeShapeType="1"/>
            </p:cNvSpPr>
            <p:nvPr/>
          </p:nvSpPr>
          <p:spPr bwMode="auto">
            <a:xfrm>
              <a:off x="1351" y="3957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6" name="Line 50"/>
            <p:cNvSpPr>
              <a:spLocks noChangeAspect="1" noChangeShapeType="1"/>
            </p:cNvSpPr>
            <p:nvPr/>
          </p:nvSpPr>
          <p:spPr bwMode="auto">
            <a:xfrm>
              <a:off x="1355" y="4255"/>
              <a:ext cx="83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7" name="Line 51"/>
            <p:cNvSpPr>
              <a:spLocks noChangeAspect="1" noChangeShapeType="1"/>
            </p:cNvSpPr>
            <p:nvPr/>
          </p:nvSpPr>
          <p:spPr bwMode="auto">
            <a:xfrm>
              <a:off x="1270" y="1177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8" name="Line 52"/>
            <p:cNvSpPr>
              <a:spLocks noChangeAspect="1" noChangeShapeType="1"/>
            </p:cNvSpPr>
            <p:nvPr/>
          </p:nvSpPr>
          <p:spPr bwMode="auto">
            <a:xfrm>
              <a:off x="1263" y="1701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9" name="Line 53"/>
            <p:cNvSpPr>
              <a:spLocks noChangeAspect="1" noChangeShapeType="1"/>
            </p:cNvSpPr>
            <p:nvPr/>
          </p:nvSpPr>
          <p:spPr bwMode="auto">
            <a:xfrm>
              <a:off x="1267" y="2225"/>
              <a:ext cx="82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0" name="Line 54"/>
            <p:cNvSpPr>
              <a:spLocks noChangeAspect="1" noChangeShapeType="1"/>
            </p:cNvSpPr>
            <p:nvPr/>
          </p:nvSpPr>
          <p:spPr bwMode="auto">
            <a:xfrm>
              <a:off x="1263" y="2744"/>
              <a:ext cx="81" cy="1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1" name="Line 55"/>
            <p:cNvSpPr>
              <a:spLocks noChangeAspect="1" noChangeShapeType="1"/>
            </p:cNvSpPr>
            <p:nvPr/>
          </p:nvSpPr>
          <p:spPr bwMode="auto">
            <a:xfrm>
              <a:off x="1258" y="3265"/>
              <a:ext cx="82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2" name="Line 56"/>
            <p:cNvSpPr>
              <a:spLocks noChangeAspect="1" noChangeShapeType="1"/>
            </p:cNvSpPr>
            <p:nvPr/>
          </p:nvSpPr>
          <p:spPr bwMode="auto">
            <a:xfrm>
              <a:off x="1260" y="3792"/>
              <a:ext cx="81" cy="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3" name="Line 57"/>
            <p:cNvSpPr>
              <a:spLocks noChangeAspect="1" noChangeShapeType="1"/>
            </p:cNvSpPr>
            <p:nvPr/>
          </p:nvSpPr>
          <p:spPr bwMode="auto">
            <a:xfrm>
              <a:off x="1263" y="4321"/>
              <a:ext cx="81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4" name="Text Box 58"/>
            <p:cNvSpPr txBox="1">
              <a:spLocks noChangeAspect="1" noChangeArrowheads="1"/>
            </p:cNvSpPr>
            <p:nvPr/>
          </p:nvSpPr>
          <p:spPr bwMode="auto">
            <a:xfrm>
              <a:off x="1403" y="1048"/>
              <a:ext cx="7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18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21555" name="Text Box 59"/>
            <p:cNvSpPr txBox="1">
              <a:spLocks noChangeAspect="1" noChangeArrowheads="1"/>
            </p:cNvSpPr>
            <p:nvPr/>
          </p:nvSpPr>
          <p:spPr bwMode="auto">
            <a:xfrm>
              <a:off x="1432" y="1352"/>
              <a:ext cx="4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15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21556" name="Text Box 60"/>
            <p:cNvSpPr txBox="1">
              <a:spLocks noChangeAspect="1" noChangeArrowheads="1"/>
            </p:cNvSpPr>
            <p:nvPr/>
          </p:nvSpPr>
          <p:spPr bwMode="auto">
            <a:xfrm>
              <a:off x="1431" y="1667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12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21557" name="Text Box 61"/>
            <p:cNvSpPr txBox="1">
              <a:spLocks noChangeAspect="1" noChangeArrowheads="1"/>
            </p:cNvSpPr>
            <p:nvPr/>
          </p:nvSpPr>
          <p:spPr bwMode="auto">
            <a:xfrm>
              <a:off x="1432" y="1976"/>
              <a:ext cx="52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EeV</a:t>
              </a:r>
            </a:p>
          </p:txBody>
        </p:sp>
        <p:sp>
          <p:nvSpPr>
            <p:cNvPr id="21558" name="Text Box 62"/>
            <p:cNvSpPr txBox="1">
              <a:spLocks noChangeAspect="1" noChangeArrowheads="1"/>
            </p:cNvSpPr>
            <p:nvPr/>
          </p:nvSpPr>
          <p:spPr bwMode="auto">
            <a:xfrm>
              <a:off x="1431" y="2296"/>
              <a:ext cx="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PeV</a:t>
              </a:r>
            </a:p>
          </p:txBody>
        </p:sp>
        <p:sp>
          <p:nvSpPr>
            <p:cNvPr id="21559" name="Text Box 63"/>
            <p:cNvSpPr txBox="1">
              <a:spLocks noChangeAspect="1" noChangeArrowheads="1"/>
            </p:cNvSpPr>
            <p:nvPr/>
          </p:nvSpPr>
          <p:spPr bwMode="auto">
            <a:xfrm>
              <a:off x="1443" y="2615"/>
              <a:ext cx="5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TeV</a:t>
              </a:r>
            </a:p>
          </p:txBody>
        </p:sp>
        <p:sp>
          <p:nvSpPr>
            <p:cNvPr id="21560" name="Text Box 64"/>
            <p:cNvSpPr txBox="1">
              <a:spLocks noChangeAspect="1" noChangeArrowheads="1"/>
            </p:cNvSpPr>
            <p:nvPr/>
          </p:nvSpPr>
          <p:spPr bwMode="auto">
            <a:xfrm>
              <a:off x="1437" y="2927"/>
              <a:ext cx="6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GeV</a:t>
              </a:r>
            </a:p>
          </p:txBody>
        </p:sp>
        <p:sp>
          <p:nvSpPr>
            <p:cNvPr id="21561" name="Text Box 65"/>
            <p:cNvSpPr txBox="1">
              <a:spLocks noChangeAspect="1" noChangeArrowheads="1"/>
            </p:cNvSpPr>
            <p:nvPr/>
          </p:nvSpPr>
          <p:spPr bwMode="auto">
            <a:xfrm>
              <a:off x="1443" y="3238"/>
              <a:ext cx="5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MeV</a:t>
              </a:r>
            </a:p>
          </p:txBody>
        </p:sp>
        <p:sp>
          <p:nvSpPr>
            <p:cNvPr id="21562" name="Text Box 66"/>
            <p:cNvSpPr txBox="1">
              <a:spLocks noChangeAspect="1" noChangeArrowheads="1"/>
            </p:cNvSpPr>
            <p:nvPr/>
          </p:nvSpPr>
          <p:spPr bwMode="auto">
            <a:xfrm>
              <a:off x="1432" y="3550"/>
              <a:ext cx="6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KeV</a:t>
              </a:r>
            </a:p>
          </p:txBody>
        </p:sp>
        <p:sp>
          <p:nvSpPr>
            <p:cNvPr id="21563" name="Text Box 67"/>
            <p:cNvSpPr txBox="1">
              <a:spLocks noChangeAspect="1" noChangeArrowheads="1"/>
            </p:cNvSpPr>
            <p:nvPr/>
          </p:nvSpPr>
          <p:spPr bwMode="auto">
            <a:xfrm>
              <a:off x="1443" y="3896"/>
              <a:ext cx="5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  <p:sp>
          <p:nvSpPr>
            <p:cNvPr id="21564" name="Text Box 68"/>
            <p:cNvSpPr txBox="1">
              <a:spLocks noChangeAspect="1" noChangeArrowheads="1"/>
            </p:cNvSpPr>
            <p:nvPr/>
          </p:nvSpPr>
          <p:spPr bwMode="auto">
            <a:xfrm>
              <a:off x="936" y="1110"/>
              <a:ext cx="4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30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1565" name="Text Box 69"/>
            <p:cNvSpPr txBox="1">
              <a:spLocks noChangeAspect="1" noChangeArrowheads="1"/>
            </p:cNvSpPr>
            <p:nvPr/>
          </p:nvSpPr>
          <p:spPr bwMode="auto">
            <a:xfrm>
              <a:off x="945" y="1610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25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1566" name="Text Box 70"/>
            <p:cNvSpPr txBox="1">
              <a:spLocks noChangeAspect="1" noChangeArrowheads="1"/>
            </p:cNvSpPr>
            <p:nvPr/>
          </p:nvSpPr>
          <p:spPr bwMode="auto">
            <a:xfrm>
              <a:off x="945" y="2151"/>
              <a:ext cx="4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20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1567" name="Text Box 71"/>
            <p:cNvSpPr txBox="1">
              <a:spLocks noChangeAspect="1" noChangeArrowheads="1"/>
            </p:cNvSpPr>
            <p:nvPr/>
          </p:nvSpPr>
          <p:spPr bwMode="auto">
            <a:xfrm>
              <a:off x="955" y="2670"/>
              <a:ext cx="4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15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1568" name="Text Box 72"/>
            <p:cNvSpPr txBox="1">
              <a:spLocks noChangeAspect="1" noChangeArrowheads="1"/>
            </p:cNvSpPr>
            <p:nvPr/>
          </p:nvSpPr>
          <p:spPr bwMode="auto">
            <a:xfrm>
              <a:off x="942" y="3188"/>
              <a:ext cx="3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10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1569" name="Text Box 73"/>
            <p:cNvSpPr txBox="1">
              <a:spLocks noChangeAspect="1" noChangeArrowheads="1"/>
            </p:cNvSpPr>
            <p:nvPr/>
          </p:nvSpPr>
          <p:spPr bwMode="auto">
            <a:xfrm>
              <a:off x="969" y="3707"/>
              <a:ext cx="38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FFFF"/>
                  </a:solidFill>
                  <a:cs typeface="Times New Roman" charset="0"/>
                </a:rPr>
                <a:t>5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1570" name="Text Box 74"/>
            <p:cNvSpPr txBox="1">
              <a:spLocks noChangeAspect="1" noChangeArrowheads="1"/>
            </p:cNvSpPr>
            <p:nvPr/>
          </p:nvSpPr>
          <p:spPr bwMode="auto">
            <a:xfrm>
              <a:off x="1075" y="4231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FFFF"/>
                  </a:solidFill>
                  <a:cs typeface="Times New Roman" charset="0"/>
                </a:rPr>
                <a:t>1</a:t>
              </a:r>
              <a:endParaRPr lang="en-US" altLang="ja-JP" sz="1800" b="1" i="1">
                <a:solidFill>
                  <a:srgbClr val="00FFFF"/>
                </a:solidFill>
                <a:cs typeface="Times New Roman" charset="0"/>
              </a:endParaRPr>
            </a:p>
          </p:txBody>
        </p:sp>
        <p:sp>
          <p:nvSpPr>
            <p:cNvPr id="21571" name="Text Box 75"/>
            <p:cNvSpPr txBox="1">
              <a:spLocks noChangeAspect="1" noChangeArrowheads="1"/>
            </p:cNvSpPr>
            <p:nvPr/>
          </p:nvSpPr>
          <p:spPr bwMode="auto">
            <a:xfrm>
              <a:off x="1389" y="577"/>
              <a:ext cx="64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Energy (G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)</a:t>
              </a:r>
              <a:endParaRPr lang="en-US" altLang="ja-JP" sz="1800" b="1" i="1">
                <a:solidFill>
                  <a:srgbClr val="0000FF"/>
                </a:solidFill>
                <a:cs typeface="Times New Roman" charset="0"/>
              </a:endParaRPr>
            </a:p>
          </p:txBody>
        </p:sp>
        <p:sp>
          <p:nvSpPr>
            <p:cNvPr id="21572" name="Text Box 76"/>
            <p:cNvSpPr txBox="1">
              <a:spLocks noChangeAspect="1" noChangeArrowheads="1"/>
            </p:cNvSpPr>
            <p:nvPr/>
          </p:nvSpPr>
          <p:spPr bwMode="auto">
            <a:xfrm>
              <a:off x="1426" y="4164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0000FF"/>
                  </a:solidFill>
                  <a:cs typeface="Times New Roman" charset="0"/>
                </a:rPr>
                <a:t>10</a:t>
              </a:r>
              <a:r>
                <a:rPr lang="en-US" altLang="ja-JP" sz="1800" b="1" baseline="30000">
                  <a:solidFill>
                    <a:srgbClr val="0000FF"/>
                  </a:solidFill>
                  <a:cs typeface="Times New Roman" charset="0"/>
                </a:rPr>
                <a:t>-3</a:t>
              </a:r>
              <a:r>
                <a:rPr lang="en-US" altLang="ja-JP" sz="1800" b="1" i="1">
                  <a:solidFill>
                    <a:srgbClr val="0000FF"/>
                  </a:solidFill>
                  <a:cs typeface="Times New Roman" charset="0"/>
                </a:rPr>
                <a:t>eV</a:t>
              </a:r>
            </a:p>
          </p:txBody>
        </p:sp>
      </p:grpSp>
      <p:grpSp>
        <p:nvGrpSpPr>
          <p:cNvPr id="21510" name="Group 80"/>
          <p:cNvGrpSpPr>
            <a:grpSpLocks/>
          </p:cNvGrpSpPr>
          <p:nvPr/>
        </p:nvGrpSpPr>
        <p:grpSpPr bwMode="auto">
          <a:xfrm>
            <a:off x="3113088" y="1444625"/>
            <a:ext cx="1687512" cy="5457825"/>
            <a:chOff x="1793" y="910"/>
            <a:chExt cx="1063" cy="3438"/>
          </a:xfrm>
        </p:grpSpPr>
        <p:sp>
          <p:nvSpPr>
            <p:cNvPr id="21525" name="Line 81"/>
            <p:cNvSpPr>
              <a:spLocks noChangeAspect="1" noChangeShapeType="1"/>
            </p:cNvSpPr>
            <p:nvPr/>
          </p:nvSpPr>
          <p:spPr bwMode="auto">
            <a:xfrm>
              <a:off x="1968" y="4275"/>
              <a:ext cx="368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6" name="Line 82"/>
            <p:cNvSpPr>
              <a:spLocks noChangeAspect="1" noChangeShapeType="1"/>
            </p:cNvSpPr>
            <p:nvPr/>
          </p:nvSpPr>
          <p:spPr bwMode="auto">
            <a:xfrm>
              <a:off x="1824" y="1008"/>
              <a:ext cx="432" cy="3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7" name="Text Box 83"/>
            <p:cNvSpPr txBox="1">
              <a:spLocks noChangeAspect="1" noChangeArrowheads="1"/>
            </p:cNvSpPr>
            <p:nvPr/>
          </p:nvSpPr>
          <p:spPr bwMode="auto">
            <a:xfrm>
              <a:off x="2256" y="910"/>
              <a:ext cx="6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Planck</a:t>
              </a:r>
            </a:p>
          </p:txBody>
        </p:sp>
        <p:sp>
          <p:nvSpPr>
            <p:cNvPr id="21528" name="Line 84"/>
            <p:cNvSpPr>
              <a:spLocks noChangeAspect="1" noChangeShapeType="1"/>
            </p:cNvSpPr>
            <p:nvPr/>
          </p:nvSpPr>
          <p:spPr bwMode="auto">
            <a:xfrm>
              <a:off x="1872" y="2827"/>
              <a:ext cx="384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9" name="Text Box 85"/>
            <p:cNvSpPr txBox="1">
              <a:spLocks noChangeAspect="1" noChangeArrowheads="1"/>
            </p:cNvSpPr>
            <p:nvPr/>
          </p:nvSpPr>
          <p:spPr bwMode="auto">
            <a:xfrm>
              <a:off x="2304" y="2688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EW</a:t>
              </a:r>
            </a:p>
          </p:txBody>
        </p:sp>
        <p:sp>
          <p:nvSpPr>
            <p:cNvPr id="21530" name="Text Box 86"/>
            <p:cNvSpPr txBox="1">
              <a:spLocks noChangeAspect="1" noChangeArrowheads="1"/>
            </p:cNvSpPr>
            <p:nvPr/>
          </p:nvSpPr>
          <p:spPr bwMode="auto">
            <a:xfrm>
              <a:off x="2332" y="4117"/>
              <a:ext cx="5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Now</a:t>
              </a:r>
            </a:p>
          </p:txBody>
        </p:sp>
        <p:sp>
          <p:nvSpPr>
            <p:cNvPr id="21531" name="Line 87"/>
            <p:cNvSpPr>
              <a:spLocks noChangeAspect="1" noChangeShapeType="1"/>
            </p:cNvSpPr>
            <p:nvPr/>
          </p:nvSpPr>
          <p:spPr bwMode="auto">
            <a:xfrm>
              <a:off x="1793" y="1371"/>
              <a:ext cx="463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sm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2" name="Text Box 88"/>
            <p:cNvSpPr txBox="1">
              <a:spLocks noChangeAspect="1" noChangeArrowheads="1"/>
            </p:cNvSpPr>
            <p:nvPr/>
          </p:nvSpPr>
          <p:spPr bwMode="auto">
            <a:xfrm>
              <a:off x="2269" y="1248"/>
              <a:ext cx="5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1800" b="1">
                  <a:solidFill>
                    <a:srgbClr val="33CC33"/>
                  </a:solidFill>
                  <a:cs typeface="Times New Roman" charset="0"/>
                </a:rPr>
                <a:t>GUT</a:t>
              </a:r>
            </a:p>
          </p:txBody>
        </p:sp>
      </p:grpSp>
      <p:grpSp>
        <p:nvGrpSpPr>
          <p:cNvPr id="5" name="Group 90"/>
          <p:cNvGrpSpPr>
            <a:grpSpLocks/>
          </p:cNvGrpSpPr>
          <p:nvPr/>
        </p:nvGrpSpPr>
        <p:grpSpPr bwMode="auto">
          <a:xfrm>
            <a:off x="6629400" y="4191000"/>
            <a:ext cx="2514600" cy="1512888"/>
            <a:chOff x="2544" y="2640"/>
            <a:chExt cx="1584" cy="953"/>
          </a:xfrm>
        </p:grpSpPr>
        <p:sp>
          <p:nvSpPr>
            <p:cNvPr id="21523" name="Line 91"/>
            <p:cNvSpPr>
              <a:spLocks noChangeAspect="1" noChangeShapeType="1"/>
            </p:cNvSpPr>
            <p:nvPr/>
          </p:nvSpPr>
          <p:spPr bwMode="auto">
            <a:xfrm rot="5400000">
              <a:off x="2692" y="3116"/>
              <a:ext cx="953" cy="2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4" name="Text Box 92"/>
            <p:cNvSpPr txBox="1">
              <a:spLocks noChangeAspect="1" noChangeArrowheads="1"/>
            </p:cNvSpPr>
            <p:nvPr/>
          </p:nvSpPr>
          <p:spPr bwMode="auto">
            <a:xfrm>
              <a:off x="2544" y="2956"/>
              <a:ext cx="1584" cy="308"/>
            </a:xfrm>
            <a:prstGeom prst="rect">
              <a:avLst/>
            </a:prstGeom>
            <a:solidFill>
              <a:srgbClr val="FFFFFF"/>
            </a:solidFill>
            <a:ln w="31750">
              <a:solidFill>
                <a:srgbClr val="FFFF00"/>
              </a:solidFill>
              <a:miter lim="800000"/>
              <a:headEnd/>
              <a:tailEnd type="none" w="lg" len="med"/>
            </a:ln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2400" b="1" i="1">
                  <a:solidFill>
                    <a:srgbClr val="FF0000"/>
                  </a:solidFill>
                  <a:cs typeface="Times New Roman" charset="0"/>
                </a:rPr>
                <a:t>Accelerator</a:t>
              </a:r>
            </a:p>
          </p:txBody>
        </p:sp>
      </p:grpSp>
      <p:sp>
        <p:nvSpPr>
          <p:cNvPr id="1758301" name="Text Box 93"/>
          <p:cNvSpPr txBox="1">
            <a:spLocks noChangeAspect="1" noChangeArrowheads="1"/>
          </p:cNvSpPr>
          <p:nvPr/>
        </p:nvSpPr>
        <p:spPr bwMode="auto">
          <a:xfrm>
            <a:off x="6886575" y="6324600"/>
            <a:ext cx="1952625" cy="488950"/>
          </a:xfrm>
          <a:prstGeom prst="rect">
            <a:avLst/>
          </a:prstGeom>
          <a:solidFill>
            <a:schemeClr val="bg1"/>
          </a:solidFill>
          <a:ln w="31750">
            <a:solidFill>
              <a:srgbClr val="FFFF00"/>
            </a:solidFill>
            <a:miter lim="800000"/>
            <a:headEnd/>
            <a:tailEnd type="none" w="lg" len="med"/>
          </a:ln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altLang="ja-JP" sz="2400" b="1" i="1">
                <a:solidFill>
                  <a:srgbClr val="FF0000"/>
                </a:solidFill>
                <a:cs typeface="Times New Roman" charset="0"/>
              </a:rPr>
              <a:t>Telescope</a:t>
            </a:r>
          </a:p>
        </p:txBody>
      </p:sp>
      <p:grpSp>
        <p:nvGrpSpPr>
          <p:cNvPr id="6" name="Group 94"/>
          <p:cNvGrpSpPr>
            <a:grpSpLocks/>
          </p:cNvGrpSpPr>
          <p:nvPr/>
        </p:nvGrpSpPr>
        <p:grpSpPr bwMode="auto">
          <a:xfrm>
            <a:off x="6580188" y="2849563"/>
            <a:ext cx="2944812" cy="958850"/>
            <a:chOff x="2513" y="1795"/>
            <a:chExt cx="1855" cy="604"/>
          </a:xfrm>
        </p:grpSpPr>
        <p:sp>
          <p:nvSpPr>
            <p:cNvPr id="21521" name="Line 95"/>
            <p:cNvSpPr>
              <a:spLocks noChangeAspect="1" noChangeShapeType="1"/>
            </p:cNvSpPr>
            <p:nvPr/>
          </p:nvSpPr>
          <p:spPr bwMode="auto">
            <a:xfrm rot="5400000">
              <a:off x="2866" y="2096"/>
              <a:ext cx="604" cy="1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prstDash val="sysDot"/>
              <a:round/>
              <a:headEnd type="stealth" w="lg" len="lg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2" name="Text Box 96"/>
            <p:cNvSpPr txBox="1">
              <a:spLocks noChangeAspect="1" noChangeArrowheads="1"/>
            </p:cNvSpPr>
            <p:nvPr/>
          </p:nvSpPr>
          <p:spPr bwMode="auto">
            <a:xfrm>
              <a:off x="2513" y="2068"/>
              <a:ext cx="1855" cy="308"/>
            </a:xfrm>
            <a:prstGeom prst="rect">
              <a:avLst/>
            </a:prstGeom>
            <a:solidFill>
              <a:srgbClr val="FFFFFF"/>
            </a:solidFill>
            <a:ln w="31750">
              <a:solidFill>
                <a:srgbClr val="FFFF00"/>
              </a:solidFill>
              <a:miter lim="800000"/>
              <a:headEnd/>
              <a:tailEnd type="none" w="lg" len="med"/>
            </a:ln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2400" b="1" i="1">
                  <a:solidFill>
                    <a:srgbClr val="FF0000"/>
                  </a:solidFill>
                  <a:cs typeface="Times New Roman" charset="0"/>
                </a:rPr>
                <a:t>UHE Cosmic Rays</a:t>
              </a:r>
            </a:p>
          </p:txBody>
        </p:sp>
      </p:grpSp>
      <p:grpSp>
        <p:nvGrpSpPr>
          <p:cNvPr id="21514" name="Group 110"/>
          <p:cNvGrpSpPr>
            <a:grpSpLocks/>
          </p:cNvGrpSpPr>
          <p:nvPr/>
        </p:nvGrpSpPr>
        <p:grpSpPr bwMode="auto">
          <a:xfrm>
            <a:off x="4433888" y="2330450"/>
            <a:ext cx="3140075" cy="4618038"/>
            <a:chOff x="2985" y="1468"/>
            <a:chExt cx="1978" cy="2909"/>
          </a:xfrm>
        </p:grpSpPr>
        <p:sp>
          <p:nvSpPr>
            <p:cNvPr id="21518" name="Text Box 111"/>
            <p:cNvSpPr txBox="1">
              <a:spLocks noChangeAspect="1" noChangeArrowheads="1"/>
            </p:cNvSpPr>
            <p:nvPr/>
          </p:nvSpPr>
          <p:spPr bwMode="auto">
            <a:xfrm>
              <a:off x="3071" y="1468"/>
              <a:ext cx="144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2400" b="1" i="1">
                  <a:solidFill>
                    <a:srgbClr val="FF00FF"/>
                  </a:solidFill>
                  <a:cs typeface="Times New Roman" charset="0"/>
                </a:rPr>
                <a:t>Inflation</a:t>
              </a:r>
            </a:p>
          </p:txBody>
        </p:sp>
        <p:sp>
          <p:nvSpPr>
            <p:cNvPr id="21519" name="Text Box 112"/>
            <p:cNvSpPr txBox="1">
              <a:spLocks noChangeAspect="1" noChangeArrowheads="1"/>
            </p:cNvSpPr>
            <p:nvPr/>
          </p:nvSpPr>
          <p:spPr bwMode="auto">
            <a:xfrm>
              <a:off x="2985" y="2545"/>
              <a:ext cx="168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2400" b="1" i="1">
                  <a:solidFill>
                    <a:srgbClr val="FF00FF"/>
                  </a:solidFill>
                  <a:cs typeface="Times New Roman" charset="0"/>
                </a:rPr>
                <a:t>Dark Matter</a:t>
              </a:r>
            </a:p>
          </p:txBody>
        </p:sp>
        <p:sp>
          <p:nvSpPr>
            <p:cNvPr id="21520" name="Text Box 113"/>
            <p:cNvSpPr txBox="1">
              <a:spLocks noChangeAspect="1" noChangeArrowheads="1"/>
            </p:cNvSpPr>
            <p:nvPr/>
          </p:nvSpPr>
          <p:spPr bwMode="auto">
            <a:xfrm>
              <a:off x="3012" y="4089"/>
              <a:ext cx="195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altLang="ja-JP" sz="2400" b="1" i="1">
                  <a:solidFill>
                    <a:srgbClr val="FF00FF"/>
                  </a:solidFill>
                  <a:cs typeface="Times New Roman" charset="0"/>
                </a:rPr>
                <a:t>Dark Energy</a:t>
              </a:r>
            </a:p>
          </p:txBody>
        </p:sp>
      </p:grpSp>
      <p:sp>
        <p:nvSpPr>
          <p:cNvPr id="21515" name="Slide Number Placeholder 10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BCD8BE8-9625-234D-A78A-35375F127B4C}" type="slidenum">
              <a:rPr lang="en-US" sz="1500">
                <a:solidFill>
                  <a:srgbClr val="0000FF"/>
                </a:solidFill>
              </a:rPr>
              <a:pPr eaLnBrk="1" hangingPunct="1"/>
              <a:t>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1516" name="Footer Placeholder 10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21517" name="Text Box 86"/>
          <p:cNvSpPr txBox="1">
            <a:spLocks noChangeArrowheads="1"/>
          </p:cNvSpPr>
          <p:nvPr/>
        </p:nvSpPr>
        <p:spPr bwMode="auto">
          <a:xfrm>
            <a:off x="4648200" y="1066800"/>
            <a:ext cx="1636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 i="1">
                <a:solidFill>
                  <a:srgbClr val="FF00FF"/>
                </a:solidFill>
              </a:rPr>
              <a:t>Big Bang!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58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58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830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98307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66675"/>
            <a:ext cx="8642350" cy="619125"/>
          </a:xfrm>
        </p:spPr>
        <p:txBody>
          <a:bodyPr/>
          <a:lstStyle/>
          <a:p>
            <a:pPr defTabSz="914400"/>
            <a:r>
              <a:rPr lang="en-US" sz="3600">
                <a:latin typeface="Tahoma" charset="0"/>
              </a:rPr>
              <a:t>HiRes Correlation with BL Lacs</a:t>
            </a:r>
          </a:p>
        </p:txBody>
      </p:sp>
      <p:pic>
        <p:nvPicPr>
          <p:cNvPr id="983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14400"/>
            <a:ext cx="6629400" cy="557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Text Box 4"/>
          <p:cNvSpPr txBox="1">
            <a:spLocks noChangeArrowheads="1"/>
          </p:cNvSpPr>
          <p:nvPr/>
        </p:nvSpPr>
        <p:spPr bwMode="auto">
          <a:xfrm>
            <a:off x="152400" y="6626225"/>
            <a:ext cx="35814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4" tIns="48322" rIns="96644" bIns="48322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charset="0"/>
              <a:buNone/>
            </a:pPr>
            <a:r>
              <a:rPr lang="en-US" sz="1900" b="1">
                <a:solidFill>
                  <a:srgbClr val="FF00FF"/>
                </a:solidFill>
                <a:latin typeface="Arial Narrow" charset="0"/>
              </a:rPr>
              <a:t> Gorbunov et al., astro-ph 0406654 </a:t>
            </a:r>
          </a:p>
        </p:txBody>
      </p:sp>
      <p:sp>
        <p:nvSpPr>
          <p:cNvPr id="98310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CA06C75-54C4-CA42-9F60-BD300A3E2818}" type="slidenum">
              <a:rPr lang="en-US" sz="1500">
                <a:solidFill>
                  <a:srgbClr val="0000FF"/>
                </a:solidFill>
              </a:rPr>
              <a:pPr eaLnBrk="1" hangingPunct="1"/>
              <a:t>90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8311" name="Footer Placeholder 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98312" name="Text Box 7"/>
          <p:cNvSpPr txBox="1">
            <a:spLocks noChangeArrowheads="1"/>
          </p:cNvSpPr>
          <p:nvPr/>
        </p:nvSpPr>
        <p:spPr bwMode="auto">
          <a:xfrm>
            <a:off x="2690813" y="4724400"/>
            <a:ext cx="12954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4" tIns="48322" rIns="96644" bIns="48322">
            <a:spAutoFit/>
          </a:bodyPr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charset="0"/>
              <a:buNone/>
            </a:pPr>
            <a:r>
              <a:rPr lang="en-US" sz="2400" b="1">
                <a:solidFill>
                  <a:srgbClr val="FF00FF"/>
                </a:solidFill>
                <a:latin typeface="Arial Narrow" charset="0"/>
              </a:rPr>
              <a:t>0.6</a:t>
            </a:r>
            <a:r>
              <a:rPr lang="en-US" sz="2400" b="1" baseline="30000">
                <a:solidFill>
                  <a:srgbClr val="FF00FF"/>
                </a:solidFill>
                <a:latin typeface="Arial Narrow" charset="0"/>
              </a:rPr>
              <a:t>o</a:t>
            </a:r>
            <a:r>
              <a:rPr lang="en-US" sz="2400" b="1">
                <a:solidFill>
                  <a:srgbClr val="FF00FF"/>
                </a:solidFill>
                <a:latin typeface="Arial Narrow" charset="0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99331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8642350" cy="685800"/>
          </a:xfrm>
        </p:spPr>
        <p:txBody>
          <a:bodyPr/>
          <a:lstStyle/>
          <a:p>
            <a:pPr defTabSz="914400" eaLnBrk="1" hangingPunct="1"/>
            <a:r>
              <a:rPr lang="en-US" sz="3600">
                <a:latin typeface="Tahoma" charset="0"/>
              </a:rPr>
              <a:t>Angular Resolution of Auger SD</a:t>
            </a:r>
          </a:p>
        </p:txBody>
      </p:sp>
      <p:pic>
        <p:nvPicPr>
          <p:cNvPr id="993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65200"/>
            <a:ext cx="63246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Text Box 4"/>
          <p:cNvSpPr txBox="1">
            <a:spLocks noChangeArrowheads="1"/>
          </p:cNvSpPr>
          <p:nvPr/>
        </p:nvSpPr>
        <p:spPr bwMode="auto">
          <a:xfrm>
            <a:off x="2743200" y="4953000"/>
            <a:ext cx="1057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chemeClr val="accent2"/>
                </a:solidFill>
                <a:latin typeface="Arial Narrow" charset="0"/>
              </a:rPr>
              <a:t>&gt; 10 EeV</a:t>
            </a:r>
          </a:p>
        </p:txBody>
      </p:sp>
      <p:sp>
        <p:nvSpPr>
          <p:cNvPr id="99334" name="Text Box 5"/>
          <p:cNvSpPr txBox="1">
            <a:spLocks noChangeArrowheads="1"/>
          </p:cNvSpPr>
          <p:nvPr/>
        </p:nvSpPr>
        <p:spPr bwMode="auto">
          <a:xfrm>
            <a:off x="3886200" y="3657600"/>
            <a:ext cx="1225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  <a:latin typeface="Arial Narrow" charset="0"/>
              </a:rPr>
              <a:t>3 – 10 EeV</a:t>
            </a:r>
          </a:p>
        </p:txBody>
      </p:sp>
      <p:sp>
        <p:nvSpPr>
          <p:cNvPr id="99335" name="Text Box 6"/>
          <p:cNvSpPr txBox="1">
            <a:spLocks noChangeArrowheads="1"/>
          </p:cNvSpPr>
          <p:nvPr/>
        </p:nvSpPr>
        <p:spPr bwMode="auto">
          <a:xfrm>
            <a:off x="4724400" y="259080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Arial Narrow" charset="0"/>
              </a:rPr>
              <a:t>1 – 3 EeV</a:t>
            </a:r>
          </a:p>
        </p:txBody>
      </p:sp>
      <p:sp>
        <p:nvSpPr>
          <p:cNvPr id="99336" name="Rectangle 7"/>
          <p:cNvSpPr>
            <a:spLocks noChangeArrowheads="1"/>
          </p:cNvSpPr>
          <p:nvPr/>
        </p:nvSpPr>
        <p:spPr bwMode="auto">
          <a:xfrm>
            <a:off x="5867400" y="1295400"/>
            <a:ext cx="1219200" cy="2438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7" name="Rectangle 8"/>
          <p:cNvSpPr>
            <a:spLocks noChangeArrowheads="1"/>
          </p:cNvSpPr>
          <p:nvPr/>
        </p:nvSpPr>
        <p:spPr bwMode="auto">
          <a:xfrm>
            <a:off x="6477000" y="3810000"/>
            <a:ext cx="6858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8" name="Line 9"/>
          <p:cNvSpPr>
            <a:spLocks noChangeShapeType="1"/>
          </p:cNvSpPr>
          <p:nvPr/>
        </p:nvSpPr>
        <p:spPr bwMode="auto">
          <a:xfrm>
            <a:off x="7391400" y="5638800"/>
            <a:ext cx="838200" cy="0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 type="non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9" name="Text Box 10"/>
          <p:cNvSpPr txBox="1">
            <a:spLocks noChangeArrowheads="1"/>
          </p:cNvSpPr>
          <p:nvPr/>
        </p:nvSpPr>
        <p:spPr bwMode="auto">
          <a:xfrm>
            <a:off x="7629525" y="5105400"/>
            <a:ext cx="1908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33CC33"/>
                </a:solidFill>
                <a:latin typeface="Arial Narrow" charset="0"/>
              </a:rPr>
              <a:t>HiRes (Stereo)</a:t>
            </a:r>
          </a:p>
        </p:txBody>
      </p:sp>
      <p:sp>
        <p:nvSpPr>
          <p:cNvPr id="99340" name="Line 11"/>
          <p:cNvSpPr>
            <a:spLocks noChangeShapeType="1"/>
          </p:cNvSpPr>
          <p:nvPr/>
        </p:nvSpPr>
        <p:spPr bwMode="auto">
          <a:xfrm>
            <a:off x="7391400" y="1447800"/>
            <a:ext cx="8382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 type="non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1" name="Text Box 12"/>
          <p:cNvSpPr txBox="1">
            <a:spLocks noChangeArrowheads="1"/>
          </p:cNvSpPr>
          <p:nvPr/>
        </p:nvSpPr>
        <p:spPr bwMode="auto">
          <a:xfrm>
            <a:off x="8307388" y="1219200"/>
            <a:ext cx="1089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FF"/>
                </a:solidFill>
                <a:latin typeface="Arial Narrow" charset="0"/>
              </a:rPr>
              <a:t>AGASA</a:t>
            </a:r>
          </a:p>
        </p:txBody>
      </p:sp>
      <p:sp>
        <p:nvSpPr>
          <p:cNvPr id="99342" name="Slide Number Placeholder 1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629201-6265-6E43-A583-A8C4352C9B5E}" type="slidenum">
              <a:rPr lang="en-US" sz="1500">
                <a:solidFill>
                  <a:srgbClr val="0000FF"/>
                </a:solidFill>
              </a:rPr>
              <a:pPr eaLnBrk="1" hangingPunct="1"/>
              <a:t>91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9343" name="Footer Placeholder 1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100355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6480" tIns="48240" rIns="96480" bIns="48240"/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>
                <a:latin typeface="Tahoma" charset="0"/>
              </a:rPr>
              <a:t>Sky Maps </a:t>
            </a:r>
            <a:r>
              <a:rPr lang="en-GB" sz="3200">
                <a:solidFill>
                  <a:srgbClr val="FF9900"/>
                </a:solidFill>
                <a:latin typeface="Tahoma" charset="0"/>
              </a:rPr>
              <a:t>(&gt;6 EeV, &lt; 75</a:t>
            </a:r>
            <a:r>
              <a:rPr lang="en-GB" sz="3200" baseline="30000">
                <a:solidFill>
                  <a:srgbClr val="FF9900"/>
                </a:solidFill>
                <a:latin typeface="Tahoma" charset="0"/>
              </a:rPr>
              <a:t>o</a:t>
            </a:r>
            <a:r>
              <a:rPr lang="en-GB" sz="3200">
                <a:solidFill>
                  <a:srgbClr val="FF9900"/>
                </a:solidFill>
                <a:latin typeface="Tahoma" charset="0"/>
              </a:rPr>
              <a:t>)</a:t>
            </a:r>
          </a:p>
        </p:txBody>
      </p:sp>
      <p:pic>
        <p:nvPicPr>
          <p:cNvPr id="1003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822325"/>
            <a:ext cx="8412163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918407-6391-4745-9701-EC27443A657D}" type="slidenum">
              <a:rPr lang="en-US" sz="1500">
                <a:solidFill>
                  <a:srgbClr val="0000FF"/>
                </a:solidFill>
              </a:rPr>
              <a:pPr eaLnBrk="1" hangingPunct="1"/>
              <a:t>92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0358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6480" tIns="48240" rIns="96480" bIns="48240"/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>
                <a:latin typeface="Tahoma" charset="0"/>
              </a:rPr>
              <a:t>Sky Maps </a:t>
            </a:r>
            <a:r>
              <a:rPr lang="en-GB" sz="3200">
                <a:solidFill>
                  <a:srgbClr val="FF9900"/>
                </a:solidFill>
                <a:latin typeface="Tahoma" charset="0"/>
              </a:rPr>
              <a:t>(&gt;30 EeV, &lt; 60</a:t>
            </a:r>
            <a:r>
              <a:rPr lang="en-GB" sz="3200" baseline="30000">
                <a:solidFill>
                  <a:srgbClr val="FF9900"/>
                </a:solidFill>
                <a:latin typeface="Tahoma" charset="0"/>
              </a:rPr>
              <a:t>o</a:t>
            </a:r>
            <a:r>
              <a:rPr lang="en-GB" sz="3200">
                <a:solidFill>
                  <a:srgbClr val="FF9900"/>
                </a:solidFill>
                <a:latin typeface="Tahoma" charset="0"/>
              </a:rPr>
              <a:t>)</a:t>
            </a:r>
          </a:p>
        </p:txBody>
      </p:sp>
      <p:pic>
        <p:nvPicPr>
          <p:cNvPr id="1013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822325"/>
            <a:ext cx="8412163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0C9DAF-38DC-A14A-AF24-4F961EEEDD41}" type="slidenum">
              <a:rPr lang="en-US" sz="1500">
                <a:solidFill>
                  <a:srgbClr val="0000FF"/>
                </a:solidFill>
              </a:rPr>
              <a:pPr eaLnBrk="1" hangingPunct="1"/>
              <a:t>93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1382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</a:rPr>
              <a:t>Auger Auto-correlation </a:t>
            </a:r>
            <a:r>
              <a:rPr lang="en-US" sz="2800">
                <a:solidFill>
                  <a:srgbClr val="FF9900"/>
                </a:solidFill>
                <a:latin typeface="Tahoma" charset="0"/>
              </a:rPr>
              <a:t>(&gt;40 EeV, &lt; 60</a:t>
            </a:r>
            <a:r>
              <a:rPr lang="en-US" sz="2800" baseline="30000">
                <a:solidFill>
                  <a:srgbClr val="FF9900"/>
                </a:solidFill>
                <a:latin typeface="Tahoma" charset="0"/>
              </a:rPr>
              <a:t>o</a:t>
            </a:r>
            <a:r>
              <a:rPr lang="en-US" sz="2800">
                <a:solidFill>
                  <a:srgbClr val="FF9900"/>
                </a:solidFill>
                <a:latin typeface="Tahoma" charset="0"/>
              </a:rPr>
              <a:t>) </a:t>
            </a: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>
            <p:ph type="body" sz="half" idx="1"/>
          </p:nvPr>
        </p:nvGraphicFramePr>
        <p:xfrm>
          <a:off x="1687513" y="819150"/>
          <a:ext cx="6270625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Photo Editor Photo" r:id="rId4" imgW="7590178" imgH="3596952" progId="MSPhotoEd.3">
                  <p:embed/>
                </p:oleObj>
              </mc:Choice>
              <mc:Fallback>
                <p:oleObj name="Photo Editor Photo" r:id="rId4" imgW="7590178" imgH="3596952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7513" y="819150"/>
                        <a:ext cx="6270625" cy="2971800"/>
                      </a:xfrm>
                      <a:prstGeom prst="rect">
                        <a:avLst/>
                      </a:prstGeom>
                      <a:extLst>
                        <a:ext uri="{FAA26D3D-D897-4be2-8F04-BA451C77F1D7}">
                          <ma14:placeholderFlag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>
            <p:ph sz="half" idx="2"/>
          </p:nvPr>
        </p:nvGraphicFramePr>
        <p:xfrm>
          <a:off x="1687513" y="3943350"/>
          <a:ext cx="6270625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Photo Editor Photo" r:id="rId6" imgW="7590178" imgH="3596952" progId="MSPhotoEd.3">
                  <p:embed/>
                </p:oleObj>
              </mc:Choice>
              <mc:Fallback>
                <p:oleObj name="Photo Editor Photo" r:id="rId6" imgW="7590178" imgH="3596952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7513" y="3943350"/>
                        <a:ext cx="6270625" cy="2971800"/>
                      </a:xfrm>
                      <a:prstGeom prst="rect">
                        <a:avLst/>
                      </a:prstGeom>
                      <a:extLst>
                        <a:ext uri="{FAA26D3D-D897-4be2-8F04-BA451C77F1D7}">
                          <ma14:placeholderFlag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Rectangle 9"/>
          <p:cNvSpPr>
            <a:spLocks noChangeArrowheads="1"/>
          </p:cNvSpPr>
          <p:nvPr/>
        </p:nvSpPr>
        <p:spPr bwMode="auto">
          <a:xfrm>
            <a:off x="7807325" y="6413500"/>
            <a:ext cx="422275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  <a:latin typeface="Arial Narrow" charset="0"/>
              </a:rPr>
              <a:t>EeV</a:t>
            </a:r>
          </a:p>
        </p:txBody>
      </p:sp>
      <p:sp>
        <p:nvSpPr>
          <p:cNvPr id="7175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76E524-F5B9-2540-B4CD-34B3F9D862AB}" type="slidenum">
              <a:rPr lang="en-US" sz="1500">
                <a:solidFill>
                  <a:srgbClr val="0000FF"/>
                </a:solidFill>
              </a:rPr>
              <a:pPr eaLnBrk="1" hangingPunct="1"/>
              <a:t>94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176" name="Footer Placeholder 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>
            <p:ph type="body" idx="1"/>
          </p:nvPr>
        </p:nvGraphicFramePr>
        <p:xfrm>
          <a:off x="617538" y="819150"/>
          <a:ext cx="8410575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Photo Editor Photo" r:id="rId4" imgW="7590178" imgH="5500952" progId="MSPhotoEd.3">
                  <p:embed/>
                </p:oleObj>
              </mc:Choice>
              <mc:Fallback>
                <p:oleObj name="Photo Editor Photo" r:id="rId4" imgW="7590178" imgH="5500952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538" y="819150"/>
                        <a:ext cx="8410575" cy="60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</a:rPr>
              <a:t>Sky Map of Astronomical Objects</a:t>
            </a:r>
          </a:p>
        </p:txBody>
      </p:sp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3235325" y="2538413"/>
            <a:ext cx="4699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 b="1">
                <a:solidFill>
                  <a:srgbClr val="FF00FF"/>
                </a:solidFill>
                <a:latin typeface="Arial Narrow" charset="0"/>
              </a:rPr>
              <a:t>Mrk501</a:t>
            </a:r>
          </a:p>
        </p:txBody>
      </p:sp>
      <p:sp>
        <p:nvSpPr>
          <p:cNvPr id="8198" name="Text Box 5"/>
          <p:cNvSpPr txBox="1">
            <a:spLocks noChangeArrowheads="1"/>
          </p:cNvSpPr>
          <p:nvPr/>
        </p:nvSpPr>
        <p:spPr bwMode="auto">
          <a:xfrm>
            <a:off x="6242050" y="1501775"/>
            <a:ext cx="4699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 b="1">
                <a:solidFill>
                  <a:srgbClr val="FF00FF"/>
                </a:solidFill>
                <a:latin typeface="Arial Narrow" charset="0"/>
              </a:rPr>
              <a:t>Mrk421</a:t>
            </a:r>
          </a:p>
        </p:txBody>
      </p:sp>
      <p:sp>
        <p:nvSpPr>
          <p:cNvPr id="8199" name="Text Box 6"/>
          <p:cNvSpPr txBox="1">
            <a:spLocks noChangeArrowheads="1"/>
          </p:cNvSpPr>
          <p:nvPr/>
        </p:nvSpPr>
        <p:spPr bwMode="auto">
          <a:xfrm>
            <a:off x="2584450" y="3376613"/>
            <a:ext cx="75882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 b="1">
                <a:solidFill>
                  <a:srgbClr val="FF00FF"/>
                </a:solidFill>
                <a:latin typeface="Arial Narrow" charset="0"/>
              </a:rPr>
              <a:t>1ES1959+6450</a:t>
            </a:r>
          </a:p>
        </p:txBody>
      </p:sp>
      <p:sp>
        <p:nvSpPr>
          <p:cNvPr id="8200" name="Text Box 7"/>
          <p:cNvSpPr txBox="1">
            <a:spLocks noChangeArrowheads="1"/>
          </p:cNvSpPr>
          <p:nvPr/>
        </p:nvSpPr>
        <p:spPr bwMode="auto">
          <a:xfrm>
            <a:off x="2349500" y="4291013"/>
            <a:ext cx="7127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 b="1">
                <a:solidFill>
                  <a:srgbClr val="FF00FF"/>
                </a:solidFill>
                <a:latin typeface="Arial Narrow" charset="0"/>
              </a:rPr>
              <a:t>1ES2344+514</a:t>
            </a:r>
          </a:p>
        </p:txBody>
      </p:sp>
      <p:sp>
        <p:nvSpPr>
          <p:cNvPr id="8201" name="Text Box 8"/>
          <p:cNvSpPr txBox="1">
            <a:spLocks noChangeArrowheads="1"/>
          </p:cNvSpPr>
          <p:nvPr/>
        </p:nvSpPr>
        <p:spPr bwMode="auto">
          <a:xfrm>
            <a:off x="3632200" y="1700213"/>
            <a:ext cx="6159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 b="1">
                <a:solidFill>
                  <a:srgbClr val="FF00FF"/>
                </a:solidFill>
                <a:latin typeface="Arial Narrow" charset="0"/>
              </a:rPr>
              <a:t>H1426+428</a:t>
            </a:r>
          </a:p>
        </p:txBody>
      </p:sp>
      <p:sp>
        <p:nvSpPr>
          <p:cNvPr id="8202" name="Text Box 9"/>
          <p:cNvSpPr txBox="1">
            <a:spLocks noChangeArrowheads="1"/>
          </p:cNvSpPr>
          <p:nvPr/>
        </p:nvSpPr>
        <p:spPr bwMode="auto">
          <a:xfrm>
            <a:off x="4762500" y="3505200"/>
            <a:ext cx="647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b="1">
                <a:solidFill>
                  <a:srgbClr val="00CCFF"/>
                </a:solidFill>
                <a:latin typeface="Arial Narrow" charset="0"/>
              </a:rPr>
              <a:t>G.C.</a:t>
            </a:r>
          </a:p>
        </p:txBody>
      </p:sp>
      <p:sp>
        <p:nvSpPr>
          <p:cNvPr id="8203" name="Text Box 10"/>
          <p:cNvSpPr txBox="1">
            <a:spLocks noChangeArrowheads="1"/>
          </p:cNvSpPr>
          <p:nvPr/>
        </p:nvSpPr>
        <p:spPr bwMode="auto">
          <a:xfrm>
            <a:off x="5124450" y="1766888"/>
            <a:ext cx="34607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 b="1">
                <a:solidFill>
                  <a:srgbClr val="009900"/>
                </a:solidFill>
                <a:latin typeface="Arial Narrow" charset="0"/>
              </a:rPr>
              <a:t>M87</a:t>
            </a:r>
          </a:p>
        </p:txBody>
      </p:sp>
      <p:sp>
        <p:nvSpPr>
          <p:cNvPr id="8204" name="Slide Number Placeholder 1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0265489-00D7-994A-BD7C-657E8CF410F5}" type="slidenum">
              <a:rPr lang="en-US" sz="1500">
                <a:solidFill>
                  <a:srgbClr val="0000FF"/>
                </a:solidFill>
              </a:rPr>
              <a:pPr eaLnBrk="1" hangingPunct="1"/>
              <a:t>95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205" name="Footer Placeholder 1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Date Placeholder 6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9223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>
                <a:latin typeface="Tahoma" charset="0"/>
              </a:rPr>
              <a:t>Auger – BL Lac Correlation</a:t>
            </a: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>
            <p:ph sz="quarter" idx="1"/>
          </p:nvPr>
        </p:nvGraphicFramePr>
        <p:xfrm>
          <a:off x="258763" y="819150"/>
          <a:ext cx="43815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Photo Editor Photo" r:id="rId4" imgW="5303980" imgH="3596952" progId="MSPhotoEd.3">
                  <p:embed/>
                </p:oleObj>
              </mc:Choice>
              <mc:Fallback>
                <p:oleObj name="Photo Editor Photo" r:id="rId4" imgW="5303980" imgH="3596952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763" y="819150"/>
                        <a:ext cx="4381500" cy="297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3"/>
          <p:cNvGraphicFramePr>
            <a:graphicFrameLocks noChangeAspect="1"/>
          </p:cNvGraphicFramePr>
          <p:nvPr>
            <p:ph sz="quarter" idx="3"/>
          </p:nvPr>
        </p:nvGraphicFramePr>
        <p:xfrm>
          <a:off x="258763" y="3943350"/>
          <a:ext cx="43815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Photo Editor Photo" r:id="rId6" imgW="5303980" imgH="3596952" progId="MSPhotoEd.3">
                  <p:embed/>
                </p:oleObj>
              </mc:Choice>
              <mc:Fallback>
                <p:oleObj name="Photo Editor Photo" r:id="rId6" imgW="5303980" imgH="3596952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763" y="3943350"/>
                        <a:ext cx="4381500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5005388" y="819150"/>
          <a:ext cx="43815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Photo Editor Photo" r:id="rId8" imgW="5303980" imgH="3596952" progId="MSPhotoEd.3">
                  <p:embed/>
                </p:oleObj>
              </mc:Choice>
              <mc:Fallback>
                <p:oleObj name="Photo Editor Photo" r:id="rId8" imgW="5303980" imgH="3596952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5388" y="819150"/>
                        <a:ext cx="4381500" cy="297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5"/>
          <p:cNvGraphicFramePr>
            <a:graphicFrameLocks noChangeAspect="1"/>
          </p:cNvGraphicFramePr>
          <p:nvPr>
            <p:ph sz="quarter" idx="4"/>
          </p:nvPr>
        </p:nvGraphicFramePr>
        <p:xfrm>
          <a:off x="5005388" y="3943350"/>
          <a:ext cx="43815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3" name="Photo Editor Photo" r:id="rId10" imgW="5303980" imgH="3596952" progId="MSPhotoEd.3">
                  <p:embed/>
                </p:oleObj>
              </mc:Choice>
              <mc:Fallback>
                <p:oleObj name="Photo Editor Photo" r:id="rId10" imgW="5303980" imgH="3596952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5388" y="3943350"/>
                        <a:ext cx="4381500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4" name="Rectangle 7"/>
          <p:cNvSpPr>
            <a:spLocks noChangeArrowheads="1"/>
          </p:cNvSpPr>
          <p:nvPr/>
        </p:nvSpPr>
        <p:spPr bwMode="auto">
          <a:xfrm>
            <a:off x="2438400" y="2667000"/>
            <a:ext cx="1411288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9900"/>
                </a:solidFill>
                <a:latin typeface="Arial Narrow" charset="0"/>
              </a:rPr>
              <a:t>&gt;6 EeV,  &lt; 60</a:t>
            </a:r>
            <a:r>
              <a:rPr lang="en-US" sz="1800" b="1" baseline="30000">
                <a:solidFill>
                  <a:srgbClr val="FF9900"/>
                </a:solidFill>
                <a:latin typeface="Arial Narrow" charset="0"/>
              </a:rPr>
              <a:t>o</a:t>
            </a:r>
          </a:p>
        </p:txBody>
      </p:sp>
      <p:sp>
        <p:nvSpPr>
          <p:cNvPr id="9225" name="Rectangle 8"/>
          <p:cNvSpPr>
            <a:spLocks noChangeArrowheads="1"/>
          </p:cNvSpPr>
          <p:nvPr/>
        </p:nvSpPr>
        <p:spPr bwMode="auto">
          <a:xfrm>
            <a:off x="7239000" y="2667000"/>
            <a:ext cx="1411288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9900"/>
                </a:solidFill>
                <a:latin typeface="Arial Narrow" charset="0"/>
              </a:rPr>
              <a:t>&gt;6 EeV,  &lt; 75</a:t>
            </a:r>
            <a:r>
              <a:rPr lang="en-US" sz="1800" b="1" baseline="30000">
                <a:solidFill>
                  <a:srgbClr val="FF9900"/>
                </a:solidFill>
                <a:latin typeface="Arial Narrow" charset="0"/>
              </a:rPr>
              <a:t>o</a:t>
            </a:r>
          </a:p>
        </p:txBody>
      </p:sp>
      <p:sp>
        <p:nvSpPr>
          <p:cNvPr id="9226" name="Rectangle 9"/>
          <p:cNvSpPr>
            <a:spLocks noChangeArrowheads="1"/>
          </p:cNvSpPr>
          <p:nvPr/>
        </p:nvSpPr>
        <p:spPr bwMode="auto">
          <a:xfrm>
            <a:off x="2462213" y="5791200"/>
            <a:ext cx="1516062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9900"/>
                </a:solidFill>
                <a:latin typeface="Arial Narrow" charset="0"/>
              </a:rPr>
              <a:t>&gt;10 EeV,  &lt; 60</a:t>
            </a:r>
            <a:r>
              <a:rPr lang="en-US" sz="1800" b="1" baseline="30000">
                <a:solidFill>
                  <a:srgbClr val="FF9900"/>
                </a:solidFill>
                <a:latin typeface="Arial Narrow" charset="0"/>
              </a:rPr>
              <a:t>o</a:t>
            </a:r>
          </a:p>
        </p:txBody>
      </p:sp>
      <p:sp>
        <p:nvSpPr>
          <p:cNvPr id="9227" name="Rectangle 10"/>
          <p:cNvSpPr>
            <a:spLocks noChangeArrowheads="1"/>
          </p:cNvSpPr>
          <p:nvPr/>
        </p:nvSpPr>
        <p:spPr bwMode="auto">
          <a:xfrm>
            <a:off x="7162800" y="5867400"/>
            <a:ext cx="1516063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9900"/>
                </a:solidFill>
                <a:latin typeface="Arial Narrow" charset="0"/>
              </a:rPr>
              <a:t>&gt;10 EeV,  &lt; 75</a:t>
            </a:r>
            <a:r>
              <a:rPr lang="en-US" sz="1800" b="1" baseline="30000">
                <a:solidFill>
                  <a:srgbClr val="FF9900"/>
                </a:solidFill>
                <a:latin typeface="Arial Narrow" charset="0"/>
              </a:rPr>
              <a:t>o</a:t>
            </a:r>
          </a:p>
        </p:txBody>
      </p:sp>
      <p:sp>
        <p:nvSpPr>
          <p:cNvPr id="9228" name="Slide Number Placeholder 1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0F2B39-4678-3D48-9A92-40E09FD1EAFF}" type="slidenum">
              <a:rPr lang="en-US" sz="1500">
                <a:solidFill>
                  <a:srgbClr val="0000FF"/>
                </a:solidFill>
              </a:rPr>
              <a:pPr eaLnBrk="1" hangingPunct="1"/>
              <a:t>96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229" name="Footer Placeholder 1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10240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514600"/>
            <a:ext cx="7239000" cy="2362200"/>
          </a:xfrm>
          <a:solidFill>
            <a:srgbClr val="99FFCC"/>
          </a:solidFill>
        </p:spPr>
        <p:txBody>
          <a:bodyPr/>
          <a:lstStyle/>
          <a:p>
            <a:pPr eaLnBrk="1" hangingPunct="1"/>
            <a:r>
              <a:rPr lang="en-US" sz="4400">
                <a:latin typeface="Tahoma" charset="0"/>
              </a:rPr>
              <a:t>Then breaking news</a:t>
            </a:r>
            <a:br>
              <a:rPr lang="en-US" sz="4400">
                <a:latin typeface="Tahoma" charset="0"/>
              </a:rPr>
            </a:br>
            <a:r>
              <a:rPr lang="en-US" sz="4400">
                <a:latin typeface="Tahoma" charset="0"/>
              </a:rPr>
              <a:t>from Argentina Group</a:t>
            </a:r>
            <a:br>
              <a:rPr lang="en-US" sz="4400">
                <a:latin typeface="Tahoma" charset="0"/>
              </a:rPr>
            </a:br>
            <a:r>
              <a:rPr lang="en-US" sz="4400">
                <a:latin typeface="Tahoma" charset="0"/>
              </a:rPr>
              <a:t>in May, 2006</a:t>
            </a:r>
          </a:p>
        </p:txBody>
      </p:sp>
      <p:sp>
        <p:nvSpPr>
          <p:cNvPr id="1024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FFC51D-8FE3-7B4A-9B86-FDFF9ACBF7AC}" type="slidenum">
              <a:rPr lang="en-US" sz="1500">
                <a:solidFill>
                  <a:srgbClr val="0000FF"/>
                </a:solidFill>
              </a:rPr>
              <a:pPr eaLnBrk="1" hangingPunct="1"/>
              <a:t>97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05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8575"/>
            <a:ext cx="9297988" cy="628650"/>
          </a:xfrm>
        </p:spPr>
        <p:txBody>
          <a:bodyPr lIns="96480" tIns="48240" rIns="96480" bIns="48240"/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>
                <a:latin typeface="Tahoma" charset="0"/>
              </a:rPr>
              <a:t>AGN (z &lt;0.018) &amp; Auger Events (E &gt; 56 EeV)</a:t>
            </a:r>
          </a:p>
        </p:txBody>
      </p:sp>
      <p:sp>
        <p:nvSpPr>
          <p:cNvPr id="103428" name="AutoShape 3"/>
          <p:cNvSpPr>
            <a:spLocks noChangeArrowheads="1"/>
          </p:cNvSpPr>
          <p:nvPr/>
        </p:nvSpPr>
        <p:spPr bwMode="auto">
          <a:xfrm>
            <a:off x="-960438" y="2662238"/>
            <a:ext cx="469900" cy="214312"/>
          </a:xfrm>
          <a:prstGeom prst="roundRect">
            <a:avLst>
              <a:gd name="adj" fmla="val 7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9" name="AutoShape 4"/>
          <p:cNvSpPr>
            <a:spLocks noChangeArrowheads="1"/>
          </p:cNvSpPr>
          <p:nvPr/>
        </p:nvSpPr>
        <p:spPr bwMode="auto">
          <a:xfrm>
            <a:off x="-1130300" y="4235450"/>
            <a:ext cx="469900" cy="214313"/>
          </a:xfrm>
          <a:prstGeom prst="roundRect">
            <a:avLst>
              <a:gd name="adj" fmla="val 7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0" name="AutoShape 5"/>
          <p:cNvSpPr>
            <a:spLocks noChangeArrowheads="1"/>
          </p:cNvSpPr>
          <p:nvPr/>
        </p:nvSpPr>
        <p:spPr bwMode="auto">
          <a:xfrm>
            <a:off x="-949325" y="2244725"/>
            <a:ext cx="758825" cy="214313"/>
          </a:xfrm>
          <a:prstGeom prst="roundRect">
            <a:avLst>
              <a:gd name="adj" fmla="val 7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1" name="AutoShape 6"/>
          <p:cNvSpPr>
            <a:spLocks noChangeArrowheads="1"/>
          </p:cNvSpPr>
          <p:nvPr/>
        </p:nvSpPr>
        <p:spPr bwMode="auto">
          <a:xfrm>
            <a:off x="-1019175" y="1751013"/>
            <a:ext cx="712787" cy="214312"/>
          </a:xfrm>
          <a:prstGeom prst="roundRect">
            <a:avLst>
              <a:gd name="adj" fmla="val 7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3432" name="Group 7"/>
          <p:cNvGrpSpPr>
            <a:grpSpLocks/>
          </p:cNvGrpSpPr>
          <p:nvPr/>
        </p:nvGrpSpPr>
        <p:grpSpPr bwMode="auto">
          <a:xfrm>
            <a:off x="-1019175" y="3865563"/>
            <a:ext cx="336550" cy="204787"/>
            <a:chOff x="-642" y="2435"/>
            <a:chExt cx="212" cy="129"/>
          </a:xfrm>
        </p:grpSpPr>
        <p:sp>
          <p:nvSpPr>
            <p:cNvPr id="103440" name="AutoShape 8"/>
            <p:cNvSpPr>
              <a:spLocks noChangeArrowheads="1"/>
            </p:cNvSpPr>
            <p:nvPr/>
          </p:nvSpPr>
          <p:spPr bwMode="auto">
            <a:xfrm>
              <a:off x="-642" y="2435"/>
              <a:ext cx="213" cy="130"/>
            </a:xfrm>
            <a:prstGeom prst="roundRect">
              <a:avLst>
                <a:gd name="adj" fmla="val 76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441" name="Group 9"/>
            <p:cNvGrpSpPr>
              <a:grpSpLocks/>
            </p:cNvGrpSpPr>
            <p:nvPr/>
          </p:nvGrpSpPr>
          <p:grpSpPr bwMode="auto">
            <a:xfrm>
              <a:off x="-642" y="2435"/>
              <a:ext cx="208" cy="125"/>
              <a:chOff x="-642" y="2435"/>
              <a:chExt cx="208" cy="125"/>
            </a:xfrm>
          </p:grpSpPr>
          <p:sp>
            <p:nvSpPr>
              <p:cNvPr id="103442" name="AutoShape 10"/>
              <p:cNvSpPr>
                <a:spLocks noChangeArrowheads="1"/>
              </p:cNvSpPr>
              <p:nvPr/>
            </p:nvSpPr>
            <p:spPr bwMode="auto">
              <a:xfrm>
                <a:off x="-642" y="2435"/>
                <a:ext cx="209" cy="126"/>
              </a:xfrm>
              <a:prstGeom prst="roundRect">
                <a:avLst>
                  <a:gd name="adj" fmla="val 792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3443" name="Group 11"/>
              <p:cNvGrpSpPr>
                <a:grpSpLocks/>
              </p:cNvGrpSpPr>
              <p:nvPr/>
            </p:nvGrpSpPr>
            <p:grpSpPr bwMode="auto">
              <a:xfrm>
                <a:off x="-642" y="2435"/>
                <a:ext cx="205" cy="122"/>
                <a:chOff x="-642" y="2435"/>
                <a:chExt cx="205" cy="122"/>
              </a:xfrm>
            </p:grpSpPr>
            <p:sp>
              <p:nvSpPr>
                <p:cNvPr id="103444" name="AutoShape 12"/>
                <p:cNvSpPr>
                  <a:spLocks noChangeArrowheads="1"/>
                </p:cNvSpPr>
                <p:nvPr/>
              </p:nvSpPr>
              <p:spPr bwMode="auto">
                <a:xfrm>
                  <a:off x="-642" y="2435"/>
                  <a:ext cx="206" cy="123"/>
                </a:xfrm>
                <a:prstGeom prst="roundRect">
                  <a:avLst>
                    <a:gd name="adj" fmla="val 819"/>
                  </a:avLst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03445" name="Group 13"/>
                <p:cNvGrpSpPr>
                  <a:grpSpLocks/>
                </p:cNvGrpSpPr>
                <p:nvPr/>
              </p:nvGrpSpPr>
              <p:grpSpPr bwMode="auto">
                <a:xfrm>
                  <a:off x="-642" y="2435"/>
                  <a:ext cx="203" cy="120"/>
                  <a:chOff x="-642" y="2435"/>
                  <a:chExt cx="203" cy="120"/>
                </a:xfrm>
              </p:grpSpPr>
              <p:sp>
                <p:nvSpPr>
                  <p:cNvPr id="103446" name="AutoShape 14"/>
                  <p:cNvSpPr>
                    <a:spLocks noChangeArrowheads="1"/>
                  </p:cNvSpPr>
                  <p:nvPr/>
                </p:nvSpPr>
                <p:spPr bwMode="auto">
                  <a:xfrm>
                    <a:off x="-642" y="2435"/>
                    <a:ext cx="204" cy="121"/>
                  </a:xfrm>
                  <a:prstGeom prst="roundRect">
                    <a:avLst>
                      <a:gd name="adj" fmla="val 833"/>
                    </a:avLst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03447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-642" y="2435"/>
                    <a:ext cx="202" cy="119"/>
                    <a:chOff x="-642" y="2435"/>
                    <a:chExt cx="202" cy="119"/>
                  </a:xfrm>
                </p:grpSpPr>
                <p:sp>
                  <p:nvSpPr>
                    <p:cNvPr id="103448" name="AutoShap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-642" y="2435"/>
                      <a:ext cx="203" cy="120"/>
                    </a:xfrm>
                    <a:prstGeom prst="roundRect">
                      <a:avLst>
                        <a:gd name="adj" fmla="val 833"/>
                      </a:avLst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03449" name="Group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642" y="2435"/>
                      <a:ext cx="202" cy="118"/>
                      <a:chOff x="-642" y="2435"/>
                      <a:chExt cx="202" cy="118"/>
                    </a:xfrm>
                  </p:grpSpPr>
                  <p:sp>
                    <p:nvSpPr>
                      <p:cNvPr id="103450" name="AutoShap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-642" y="2435"/>
                        <a:ext cx="203" cy="119"/>
                      </a:xfrm>
                      <a:prstGeom prst="roundRect">
                        <a:avLst>
                          <a:gd name="adj" fmla="val 847"/>
                        </a:avLst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51" name="AutoShap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-642" y="2435"/>
                        <a:ext cx="203" cy="119"/>
                      </a:xfrm>
                      <a:prstGeom prst="roundRect">
                        <a:avLst>
                          <a:gd name="adj" fmla="val 847"/>
                        </a:avLst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90000" tIns="46800" rIns="90000" bIns="46800">
                        <a:spAutoFit/>
                      </a:bodyPr>
                      <a:lstStyle/>
                      <a:p>
                        <a:pPr>
                          <a:buClr>
                            <a:srgbClr val="000000"/>
                          </a:buClr>
                          <a:buSzPct val="100000"/>
                          <a:buFont typeface="Times New Roman" charset="0"/>
                          <a:buNone/>
                          <a:tabLst>
                            <a:tab pos="0" algn="l"/>
                            <a:tab pos="457200" algn="l"/>
                            <a:tab pos="914400" algn="l"/>
                            <a:tab pos="1371600" algn="l"/>
                            <a:tab pos="1828800" algn="l"/>
                            <a:tab pos="2286000" algn="l"/>
                            <a:tab pos="2743200" algn="l"/>
                            <a:tab pos="3200400" algn="l"/>
                            <a:tab pos="3657600" algn="l"/>
                            <a:tab pos="4114800" algn="l"/>
                            <a:tab pos="4572000" algn="l"/>
                            <a:tab pos="5029200" algn="l"/>
                            <a:tab pos="5486400" algn="l"/>
                            <a:tab pos="5943600" algn="l"/>
                            <a:tab pos="6400800" algn="l"/>
                            <a:tab pos="6858000" algn="l"/>
                            <a:tab pos="7315200" algn="l"/>
                            <a:tab pos="7772400" algn="l"/>
                            <a:tab pos="8229600" algn="l"/>
                            <a:tab pos="8686800" algn="l"/>
                            <a:tab pos="9144000" algn="l"/>
                          </a:tabLst>
                        </a:pPr>
                        <a:r>
                          <a:rPr lang="en-GB" sz="800" b="1">
                            <a:solidFill>
                              <a:srgbClr val="999999"/>
                            </a:solidFill>
                            <a:latin typeface="Arial Narrow" charset="0"/>
                          </a:rPr>
                          <a:t>M87</a:t>
                        </a:r>
                      </a:p>
                    </p:txBody>
                  </p:sp>
                </p:grpSp>
              </p:grpSp>
            </p:grpSp>
          </p:grpSp>
        </p:grpSp>
      </p:grpSp>
      <p:pic>
        <p:nvPicPr>
          <p:cNvPr id="103433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822325"/>
            <a:ext cx="8412163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4" name="Slide Number Placeholder 2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5AAAA3-DC4C-B348-9D54-69A77B9C2D70}" type="slidenum">
              <a:rPr lang="en-US" sz="1500">
                <a:solidFill>
                  <a:srgbClr val="0000FF"/>
                </a:solidFill>
              </a:rPr>
              <a:pPr eaLnBrk="1" hangingPunct="1"/>
              <a:t>98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3435" name="Footer Placeholder 2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00" y="6248400"/>
            <a:ext cx="3200400" cy="5842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FF"/>
                </a:solidFill>
                <a:latin typeface="Arial Narrow" charset="0"/>
              </a:rPr>
              <a:t>12 /15 correlate !</a:t>
            </a:r>
            <a:endParaRPr lang="en-US" sz="2400">
              <a:solidFill>
                <a:srgbClr val="FF00FF"/>
              </a:solidFill>
            </a:endParaRPr>
          </a:p>
        </p:txBody>
      </p:sp>
      <p:sp>
        <p:nvSpPr>
          <p:cNvPr id="103437" name="Rectangle 25"/>
          <p:cNvSpPr>
            <a:spLocks noChangeArrowheads="1"/>
          </p:cNvSpPr>
          <p:nvPr/>
        </p:nvSpPr>
        <p:spPr bwMode="auto">
          <a:xfrm>
            <a:off x="5791200" y="3733800"/>
            <a:ext cx="128588" cy="128588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8" name="Rectangle 26"/>
          <p:cNvSpPr>
            <a:spLocks noChangeArrowheads="1"/>
          </p:cNvSpPr>
          <p:nvPr/>
        </p:nvSpPr>
        <p:spPr bwMode="auto">
          <a:xfrm>
            <a:off x="5173663" y="6043613"/>
            <a:ext cx="127000" cy="128587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9" name="Rectangle 27"/>
          <p:cNvSpPr>
            <a:spLocks noChangeArrowheads="1"/>
          </p:cNvSpPr>
          <p:nvPr/>
        </p:nvSpPr>
        <p:spPr bwMode="auto">
          <a:xfrm>
            <a:off x="7720013" y="5432425"/>
            <a:ext cx="128587" cy="12700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11/15/2007</a:t>
            </a:r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</a:rPr>
              <a:t>AGN Correlation</a:t>
            </a:r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1981200" y="762000"/>
            <a:ext cx="5562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algn="l"/>
            <a:r>
              <a:rPr lang="en-US" sz="3200" b="1">
                <a:solidFill>
                  <a:srgbClr val="002060"/>
                </a:solidFill>
                <a:latin typeface="Arial Narrow" charset="0"/>
              </a:rPr>
              <a:t>Significance is Maximum at</a:t>
            </a:r>
          </a:p>
          <a:p>
            <a:pPr lvl="3" algn="l">
              <a:buFontTx/>
              <a:buChar char="•"/>
            </a:pPr>
            <a:r>
              <a:rPr lang="en-US" sz="3200" b="1">
                <a:solidFill>
                  <a:srgbClr val="0000FF"/>
                </a:solidFill>
                <a:latin typeface="Arial Narrow" charset="0"/>
              </a:rPr>
              <a:t>  Opening Angle &lt; 3.1</a:t>
            </a:r>
            <a:r>
              <a:rPr lang="en-US" sz="3200" b="1" baseline="30000">
                <a:solidFill>
                  <a:srgbClr val="0000FF"/>
                </a:solidFill>
                <a:latin typeface="Arial Narrow" charset="0"/>
              </a:rPr>
              <a:t>o</a:t>
            </a:r>
            <a:endParaRPr lang="en-US" sz="3200" b="1">
              <a:solidFill>
                <a:srgbClr val="0000FF"/>
              </a:solidFill>
              <a:latin typeface="Arial Narrow" charset="0"/>
            </a:endParaRPr>
          </a:p>
          <a:p>
            <a:pPr lvl="3" algn="l">
              <a:buFontTx/>
              <a:buChar char="•"/>
            </a:pPr>
            <a:r>
              <a:rPr lang="en-US" sz="3200" b="1">
                <a:solidFill>
                  <a:srgbClr val="0000FF"/>
                </a:solidFill>
                <a:latin typeface="Arial Narrow" charset="0"/>
              </a:rPr>
              <a:t>  z &lt; 0.018 ( &lt; 75 Mpc)</a:t>
            </a:r>
          </a:p>
          <a:p>
            <a:pPr lvl="3" algn="l">
              <a:buFontTx/>
              <a:buChar char="•"/>
            </a:pPr>
            <a:r>
              <a:rPr lang="en-US" sz="3200" b="1">
                <a:solidFill>
                  <a:srgbClr val="0000FF"/>
                </a:solidFill>
                <a:latin typeface="Arial Narrow" charset="0"/>
              </a:rPr>
              <a:t>  E &gt; 56 EeV</a:t>
            </a:r>
          </a:p>
        </p:txBody>
      </p:sp>
      <p:sp>
        <p:nvSpPr>
          <p:cNvPr id="104453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DC8429E-EEA9-4849-B981-376ADC6D1BAF}" type="slidenum">
              <a:rPr lang="en-US" sz="1500">
                <a:solidFill>
                  <a:srgbClr val="0000FF"/>
                </a:solidFill>
              </a:rPr>
              <a:pPr eaLnBrk="1" hangingPunct="1"/>
              <a:t>99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4454" name="Footer Placeholder 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pic>
        <p:nvPicPr>
          <p:cNvPr id="1044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64008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2811463"/>
            <a:ext cx="32067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9678</TotalTime>
  <Words>3963</Words>
  <Application>Microsoft Macintosh PowerPoint</Application>
  <PresentationFormat>Custom</PresentationFormat>
  <Paragraphs>1354</Paragraphs>
  <Slides>116</Slides>
  <Notes>116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116</vt:i4>
      </vt:variant>
    </vt:vector>
  </HeadingPairs>
  <TitlesOfParts>
    <vt:vector size="132" baseType="lpstr">
      <vt:lpstr>Arial</vt:lpstr>
      <vt:lpstr>Tahoma</vt:lpstr>
      <vt:lpstr>Arial Narrow</vt:lpstr>
      <vt:lpstr>Wingdings</vt:lpstr>
      <vt:lpstr>Times New Roman</vt:lpstr>
      <vt:lpstr>Comic Sans MS</vt:lpstr>
      <vt:lpstr>ＭＳ Ｐゴシック</vt:lpstr>
      <vt:lpstr>Symbol</vt:lpstr>
      <vt:lpstr>SimSun</vt:lpstr>
      <vt:lpstr>Bookman Old Style</vt:lpstr>
      <vt:lpstr>blank</vt:lpstr>
      <vt:lpstr>Blank Presentation</vt:lpstr>
      <vt:lpstr>1_blank</vt:lpstr>
      <vt:lpstr>Microsoft Equation 3.0</vt:lpstr>
      <vt:lpstr>Microsoft Photo Editor 3.0 Photo</vt:lpstr>
      <vt:lpstr>Microsoft Office Excel Chart</vt:lpstr>
      <vt:lpstr>Origin of the Most Energetic Particles in the Universe:  New Results from Pierre-Auger</vt:lpstr>
      <vt:lpstr>PowerPoint Presentation</vt:lpstr>
      <vt:lpstr>PowerPoint Presentation</vt:lpstr>
      <vt:lpstr>Talk Outline</vt:lpstr>
      <vt:lpstr>Scientific Motivation</vt:lpstr>
      <vt:lpstr>Energy Spectrum of Cosmic Rays</vt:lpstr>
      <vt:lpstr>Particle Physics in Early Universe</vt:lpstr>
      <vt:lpstr>Particle Physics in Early Universe</vt:lpstr>
      <vt:lpstr>Particle Physics in Early Universe</vt:lpstr>
      <vt:lpstr>Top-down or Bottom-up?</vt:lpstr>
      <vt:lpstr>The Extreme Universe</vt:lpstr>
      <vt:lpstr>PowerPoint Presentation</vt:lpstr>
      <vt:lpstr>Various AGN</vt:lpstr>
      <vt:lpstr>AGN Central Engine</vt:lpstr>
      <vt:lpstr>Possible Acceleration Sites</vt:lpstr>
      <vt:lpstr>Interaction Length of UHE Protons</vt:lpstr>
      <vt:lpstr>Trajectory of Cosmic Ray Protons in the Galaxy</vt:lpstr>
      <vt:lpstr>Deflection of Protons &gt;41019eV</vt:lpstr>
      <vt:lpstr>Why is 1020eV so special?</vt:lpstr>
      <vt:lpstr>Rich Physics and Astronomy</vt:lpstr>
      <vt:lpstr>Past and Ongoing Experiments</vt:lpstr>
      <vt:lpstr>Detection Technique</vt:lpstr>
      <vt:lpstr>Akeno Giant Air Shower Array</vt:lpstr>
      <vt:lpstr>The Highest Energy Event by AGASA </vt:lpstr>
      <vt:lpstr>PowerPoint Presentation</vt:lpstr>
      <vt:lpstr>Two HiRes Detectors</vt:lpstr>
      <vt:lpstr>Energy Spectrum by HiRes</vt:lpstr>
      <vt:lpstr>Energy Spectrum</vt:lpstr>
      <vt:lpstr>Detection Technique</vt:lpstr>
      <vt:lpstr>SD vs. FD</vt:lpstr>
      <vt:lpstr>Pierre Auger Collaboration</vt:lpstr>
      <vt:lpstr>Pierre-Auger Observatory</vt:lpstr>
      <vt:lpstr>Southern-Auger in Argentina </vt:lpstr>
      <vt:lpstr>PowerPoint Presentation</vt:lpstr>
      <vt:lpstr>PowerPoint Presentation</vt:lpstr>
      <vt:lpstr>PowerPoint Presentation</vt:lpstr>
      <vt:lpstr>Tanks aligned seen from Los Leones</vt:lpstr>
      <vt:lpstr>Water Tank on Site</vt:lpstr>
      <vt:lpstr>PowerPoint Presentation</vt:lpstr>
      <vt:lpstr>Checking Electronics</vt:lpstr>
      <vt:lpstr>Surface Detector inspection by residents of the Pampa</vt:lpstr>
      <vt:lpstr>Don’t get stuck!</vt:lpstr>
      <vt:lpstr>PowerPoint Presentation</vt:lpstr>
      <vt:lpstr>Lively Life in Malargue</vt:lpstr>
      <vt:lpstr>Southern-Auger in Argentina </vt:lpstr>
      <vt:lpstr>PowerPoint Presentation</vt:lpstr>
      <vt:lpstr>Auger Office Building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UCLA Contributions</vt:lpstr>
      <vt:lpstr>UCLA Pierre-Auger Group</vt:lpstr>
      <vt:lpstr>UCLA PMT Test Facility at STRB in Westwood</vt:lpstr>
      <vt:lpstr>PMT Potting Underway at STRB </vt:lpstr>
      <vt:lpstr>Malargüe PMT Test Facility</vt:lpstr>
      <vt:lpstr>16 PMTs inspected by Arun</vt:lpstr>
      <vt:lpstr>PowerPoint Presentation</vt:lpstr>
      <vt:lpstr>PowerPoint Presentation</vt:lpstr>
      <vt:lpstr>PMT Test Facility</vt:lpstr>
      <vt:lpstr>PowerPoint Presentation</vt:lpstr>
      <vt:lpstr>PowerPoint Presentation</vt:lpstr>
      <vt:lpstr>PowerPoint Presentation</vt:lpstr>
      <vt:lpstr>UCLA Contributions</vt:lpstr>
      <vt:lpstr>Event Simulation (1019 eV)</vt:lpstr>
      <vt:lpstr>Event Simulation (1019 eV)</vt:lpstr>
      <vt:lpstr>1019 eV event observed by all detectors</vt:lpstr>
      <vt:lpstr>Southern Auger as of Nov. 2007</vt:lpstr>
      <vt:lpstr>Comparison of Integrated Aperture</vt:lpstr>
      <vt:lpstr>Energy Spectrums</vt:lpstr>
      <vt:lpstr>Energy Spectrum  E3  (SD+MC Energy)</vt:lpstr>
      <vt:lpstr>Energy Spectrum  E3   (FD Energy)</vt:lpstr>
      <vt:lpstr>Energy Spectrum  E3  (fit by proton injection)</vt:lpstr>
      <vt:lpstr>Summary of Energy Spectrum</vt:lpstr>
      <vt:lpstr>Any Signal from Big Bang? Looking for UHE Photons</vt:lpstr>
      <vt:lpstr>What is Dark Matter?</vt:lpstr>
      <vt:lpstr>Possibility of photons in AGASA data</vt:lpstr>
      <vt:lpstr>Risetime vs. Log(E)</vt:lpstr>
      <vt:lpstr>Photon Limit Results</vt:lpstr>
      <vt:lpstr>Summary of Photon Flux Limit</vt:lpstr>
      <vt:lpstr>Angular Distributions</vt:lpstr>
      <vt:lpstr>Clustering of UHECR (&gt;40 EeV) by AGASA</vt:lpstr>
      <vt:lpstr>AGASA Auto-Correlation</vt:lpstr>
      <vt:lpstr>HiRes Correlation with BL Lacs</vt:lpstr>
      <vt:lpstr>Angular Resolution of Auger SD</vt:lpstr>
      <vt:lpstr>Sky Maps (&gt;6 EeV, &lt; 75o)</vt:lpstr>
      <vt:lpstr>Sky Maps (&gt;30 EeV, &lt; 60o)</vt:lpstr>
      <vt:lpstr>Auger Auto-correlation (&gt;40 EeV, &lt; 60o) </vt:lpstr>
      <vt:lpstr>Sky Map of Astronomical Objects</vt:lpstr>
      <vt:lpstr>Auger – BL Lac Correlation</vt:lpstr>
      <vt:lpstr>Then breaking news from Argentina Group in May, 2006</vt:lpstr>
      <vt:lpstr>AGN (z &lt;0.018) &amp; Auger Events (E &gt; 56 EeV)</vt:lpstr>
      <vt:lpstr>AGN Correlation</vt:lpstr>
      <vt:lpstr>Argentina Group’s Discovery</vt:lpstr>
      <vt:lpstr>Independent Sequential Test</vt:lpstr>
      <vt:lpstr>PowerPoint Presentation</vt:lpstr>
      <vt:lpstr>AGN Correlation in galactic coordinates</vt:lpstr>
      <vt:lpstr>AGN Correlation in galactic coordinates</vt:lpstr>
      <vt:lpstr>Universe within 60 Mpc (200 M light year)</vt:lpstr>
      <vt:lpstr>Centaurus A  (4 Mpc, 12 M light year)</vt:lpstr>
      <vt:lpstr>Scan over all the data (E &gt; 56 EeV)</vt:lpstr>
      <vt:lpstr>Summary</vt:lpstr>
      <vt:lpstr>Are the protons or heavy elements? </vt:lpstr>
      <vt:lpstr>Risetime vs. Log(E)</vt:lpstr>
      <vt:lpstr>Risetime</vt:lpstr>
      <vt:lpstr>Elongation Rate (Preliminary)</vt:lpstr>
      <vt:lpstr>Another Talk Next Week</vt:lpstr>
      <vt:lpstr>Conclusions</vt:lpstr>
      <vt:lpstr>Special thanks to all my collaborators at UCLA!</vt:lpstr>
      <vt:lpstr>AGN Correlation in galactic coordinates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Arisaka - UHECR</dc:title>
  <dc:creator>Katsushi Arisaka</dc:creator>
  <cp:lastModifiedBy>Katsushi Arisaka</cp:lastModifiedBy>
  <cp:revision>473</cp:revision>
  <dcterms:created xsi:type="dcterms:W3CDTF">2006-02-05T03:44:26Z</dcterms:created>
  <dcterms:modified xsi:type="dcterms:W3CDTF">2012-11-23T15:54:30Z</dcterms:modified>
</cp:coreProperties>
</file>