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3" d="100"/>
          <a:sy n="53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105D-15B2-4C1A-8F21-634C23CC06D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259-18B5-4BC2-9C75-9E0423E05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1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105D-15B2-4C1A-8F21-634C23CC06D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259-18B5-4BC2-9C75-9E0423E05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9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105D-15B2-4C1A-8F21-634C23CC06D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259-18B5-4BC2-9C75-9E0423E05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8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105D-15B2-4C1A-8F21-634C23CC06D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259-18B5-4BC2-9C75-9E0423E05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4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105D-15B2-4C1A-8F21-634C23CC06D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259-18B5-4BC2-9C75-9E0423E05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0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105D-15B2-4C1A-8F21-634C23CC06D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259-18B5-4BC2-9C75-9E0423E05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105D-15B2-4C1A-8F21-634C23CC06D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259-18B5-4BC2-9C75-9E0423E05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5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105D-15B2-4C1A-8F21-634C23CC06D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259-18B5-4BC2-9C75-9E0423E05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3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105D-15B2-4C1A-8F21-634C23CC06D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259-18B5-4BC2-9C75-9E0423E05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2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105D-15B2-4C1A-8F21-634C23CC06D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259-18B5-4BC2-9C75-9E0423E05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9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105D-15B2-4C1A-8F21-634C23CC06D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7259-18B5-4BC2-9C75-9E0423E05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9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A105D-15B2-4C1A-8F21-634C23CC06DA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B7259-18B5-4BC2-9C75-9E0423E05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5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 of FMS/Jet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31</a:t>
            </a:r>
            <a:r>
              <a:rPr lang="en-US" dirty="0" smtClean="0"/>
              <a:t> </a:t>
            </a:r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79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FMS Meeting: </a:t>
            </a:r>
            <a:r>
              <a:rPr lang="en-US" dirty="0" smtClean="0"/>
              <a:t>7/28/14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formal presentations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819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Jet Meeting: 7/29/14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389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Brian Page: Discussion of Di-jet Conveners preview.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3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Jet Meeting: </a:t>
            </a:r>
            <a:r>
              <a:rPr lang="en-US" dirty="0" smtClean="0"/>
              <a:t>7/29/14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7214774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Kevin Atkins: Run 12 Collins Analysis-Calculation of z, </a:t>
            </a:r>
            <a:r>
              <a:rPr lang="en-US" sz="2800" dirty="0" err="1" smtClean="0"/>
              <a:t>pT</a:t>
            </a:r>
            <a:r>
              <a:rPr lang="en-US" sz="2800" dirty="0" smtClean="0"/>
              <a:t> and </a:t>
            </a:r>
            <a:r>
              <a:rPr lang="en-US" sz="2800" dirty="0" err="1" smtClean="0"/>
              <a:t>jT</a:t>
            </a:r>
            <a:r>
              <a:rPr lang="en-US" sz="2800" dirty="0" smtClean="0"/>
              <a:t> shifts/Systematic errors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1856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Jet Meeting: </a:t>
            </a:r>
            <a:r>
              <a:rPr lang="en-US" dirty="0" smtClean="0"/>
              <a:t>7/29/14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76475"/>
            <a:ext cx="6124575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Keith Landry: IFF Analysis, 2009 Data</a:t>
            </a:r>
          </a:p>
          <a:p>
            <a:pPr lvl="1"/>
            <a:r>
              <a:rPr lang="en-US" sz="2400" dirty="0" smtClean="0"/>
              <a:t>K/p contamination- probably error in calculation</a:t>
            </a:r>
          </a:p>
          <a:p>
            <a:pPr lvl="1"/>
            <a:r>
              <a:rPr lang="en-US" sz="2400" dirty="0" smtClean="0"/>
              <a:t>2D binning:  mass/eta/</a:t>
            </a:r>
            <a:r>
              <a:rPr lang="en-US" sz="2400" dirty="0" err="1" smtClean="0"/>
              <a:t>pT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97198" y="6336268"/>
            <a:ext cx="163660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PseudoRapidity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6412468"/>
            <a:ext cx="15522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Invariant Mass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09357" y="4419600"/>
            <a:ext cx="125284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Asymmetry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3505200"/>
            <a:ext cx="59343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0.07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0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73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Summary of FMS/Jet Meetings</vt:lpstr>
      <vt:lpstr>FMS Meeting: 7/28/14</vt:lpstr>
      <vt:lpstr>Jet Meeting: 7/29/14</vt:lpstr>
      <vt:lpstr>Jet Meeting: 7/29/14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FMS/Jet Meetings</dc:title>
  <dc:creator>stephen</dc:creator>
  <cp:lastModifiedBy>stephen</cp:lastModifiedBy>
  <cp:revision>6</cp:revision>
  <dcterms:created xsi:type="dcterms:W3CDTF">2014-07-24T03:33:17Z</dcterms:created>
  <dcterms:modified xsi:type="dcterms:W3CDTF">2014-07-31T03:11:41Z</dcterms:modified>
</cp:coreProperties>
</file>